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6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8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9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0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1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2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3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4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15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16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7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8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9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20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9" r:id="rId1"/>
    <p:sldMasterId id="2147483709" r:id="rId2"/>
    <p:sldMasterId id="2147483680" r:id="rId3"/>
    <p:sldMasterId id="2147483738" r:id="rId4"/>
    <p:sldMasterId id="2147483741" r:id="rId5"/>
    <p:sldMasterId id="2147483755" r:id="rId6"/>
    <p:sldMasterId id="2147483760" r:id="rId7"/>
    <p:sldMasterId id="2147483763" r:id="rId8"/>
    <p:sldMasterId id="2147483778" r:id="rId9"/>
    <p:sldMasterId id="2147483781" r:id="rId10"/>
    <p:sldMasterId id="2147483784" r:id="rId11"/>
    <p:sldMasterId id="2147483799" r:id="rId12"/>
    <p:sldMasterId id="2147483802" r:id="rId13"/>
    <p:sldMasterId id="2147483805" r:id="rId14"/>
    <p:sldMasterId id="2147483820" r:id="rId15"/>
    <p:sldMasterId id="2147483823" r:id="rId16"/>
    <p:sldMasterId id="2147483826" r:id="rId17"/>
    <p:sldMasterId id="2147483841" r:id="rId18"/>
    <p:sldMasterId id="2147483844" r:id="rId19"/>
    <p:sldMasterId id="2147483847" r:id="rId20"/>
    <p:sldMasterId id="2147483862" r:id="rId21"/>
  </p:sldMasterIdLst>
  <p:notesMasterIdLst>
    <p:notesMasterId r:id="rId48"/>
  </p:notesMasterIdLst>
  <p:handoutMasterIdLst>
    <p:handoutMasterId r:id="rId49"/>
  </p:handoutMasterIdLst>
  <p:sldIdLst>
    <p:sldId id="332" r:id="rId22"/>
    <p:sldId id="341" r:id="rId23"/>
    <p:sldId id="342" r:id="rId24"/>
    <p:sldId id="343" r:id="rId25"/>
    <p:sldId id="344" r:id="rId26"/>
    <p:sldId id="345" r:id="rId27"/>
    <p:sldId id="356" r:id="rId28"/>
    <p:sldId id="340" r:id="rId29"/>
    <p:sldId id="350" r:id="rId30"/>
    <p:sldId id="352" r:id="rId31"/>
    <p:sldId id="354" r:id="rId32"/>
    <p:sldId id="351" r:id="rId33"/>
    <p:sldId id="357" r:id="rId34"/>
    <p:sldId id="366" r:id="rId35"/>
    <p:sldId id="364" r:id="rId36"/>
    <p:sldId id="355" r:id="rId37"/>
    <p:sldId id="358" r:id="rId38"/>
    <p:sldId id="361" r:id="rId39"/>
    <p:sldId id="363" r:id="rId40"/>
    <p:sldId id="365" r:id="rId41"/>
    <p:sldId id="367" r:id="rId42"/>
    <p:sldId id="368" r:id="rId43"/>
    <p:sldId id="370" r:id="rId44"/>
    <p:sldId id="369" r:id="rId45"/>
    <p:sldId id="371" r:id="rId46"/>
    <p:sldId id="362" r:id="rId47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Bold" panose="020F0702030404030204" pitchFamily="34" charset="0"/>
      <p:bold r:id="rId54"/>
    </p:embeddedFont>
  </p:embeddedFontLst>
  <p:defaultTextStyle>
    <a:defPPr>
      <a:defRPr lang="en-US"/>
    </a:defPPr>
    <a:lvl1pPr marL="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2C82"/>
    <a:srgbClr val="BC84B6"/>
    <a:srgbClr val="E63214"/>
    <a:srgbClr val="D72300"/>
    <a:srgbClr val="D72305"/>
    <a:srgbClr val="64378C"/>
    <a:srgbClr val="1E4696"/>
    <a:srgbClr val="FFFFFF"/>
    <a:srgbClr val="288732"/>
    <a:srgbClr val="2869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476A33-32AB-4D5D-9BA2-A721A692F87B}" v="48" dt="2023-02-23T10:35:22.261"/>
  </p1510:revLst>
</p1510:revInfo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4" autoAdjust="0"/>
    <p:restoredTop sz="96625" autoAdjust="0"/>
  </p:normalViewPr>
  <p:slideViewPr>
    <p:cSldViewPr snapToGrid="0" snapToObjects="1">
      <p:cViewPr varScale="1">
        <p:scale>
          <a:sx n="104" d="100"/>
          <a:sy n="104" d="100"/>
        </p:scale>
        <p:origin x="1644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9" d="100"/>
          <a:sy n="99" d="100"/>
        </p:scale>
        <p:origin x="395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50" Type="http://schemas.openxmlformats.org/officeDocument/2006/relationships/font" Target="fonts/font1.fntdata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59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8.xml"/><Relationship Id="rId41" Type="http://schemas.openxmlformats.org/officeDocument/2006/relationships/slide" Target="slides/slide2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3" Type="http://schemas.openxmlformats.org/officeDocument/2006/relationships/font" Target="fonts/font4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handoutMaster" Target="handoutMasters/handoutMaster1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font" Target="fonts/font3.fntdata"/><Relationship Id="rId60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notesMaster" Target="notesMasters/notesMaster1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2.fntdata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Knopf" userId="aeec904eeb5479b8" providerId="LiveId" clId="{E96DB05F-4DF6-4B5F-869A-C05D4B8DCCD3}"/>
    <pc:docChg chg="custSel delSld modSld">
      <pc:chgData name="Sebastian Knopf" userId="aeec904eeb5479b8" providerId="LiveId" clId="{E96DB05F-4DF6-4B5F-869A-C05D4B8DCCD3}" dt="2023-02-17T21:41:17.995" v="73" actId="1036"/>
      <pc:docMkLst>
        <pc:docMk/>
      </pc:docMkLst>
      <pc:sldChg chg="addSp delSp modSp mod">
        <pc:chgData name="Sebastian Knopf" userId="aeec904eeb5479b8" providerId="LiveId" clId="{E96DB05F-4DF6-4B5F-869A-C05D4B8DCCD3}" dt="2023-02-17T21:41:17.995" v="73" actId="1036"/>
        <pc:sldMkLst>
          <pc:docMk/>
          <pc:sldMk cId="3943050990" sldId="332"/>
        </pc:sldMkLst>
        <pc:spChg chg="mod">
          <ac:chgData name="Sebastian Knopf" userId="aeec904eeb5479b8" providerId="LiveId" clId="{E96DB05F-4DF6-4B5F-869A-C05D4B8DCCD3}" dt="2023-02-17T21:40:26.683" v="7" actId="14100"/>
          <ac:spMkLst>
            <pc:docMk/>
            <pc:sldMk cId="3943050990" sldId="332"/>
            <ac:spMk id="3" creationId="{00000000-0000-0000-0000-000000000000}"/>
          </ac:spMkLst>
        </pc:spChg>
        <pc:spChg chg="add del mod">
          <ac:chgData name="Sebastian Knopf" userId="aeec904eeb5479b8" providerId="LiveId" clId="{E96DB05F-4DF6-4B5F-869A-C05D4B8DCCD3}" dt="2023-02-17T21:40:06.490" v="3" actId="478"/>
          <ac:spMkLst>
            <pc:docMk/>
            <pc:sldMk cId="3943050990" sldId="332"/>
            <ac:spMk id="5" creationId="{DBE3E731-1A0B-FB08-8566-CEC8AD983148}"/>
          </ac:spMkLst>
        </pc:spChg>
        <pc:spChg chg="add mod">
          <ac:chgData name="Sebastian Knopf" userId="aeec904eeb5479b8" providerId="LiveId" clId="{E96DB05F-4DF6-4B5F-869A-C05D4B8DCCD3}" dt="2023-02-17T21:41:17.995" v="73" actId="1036"/>
          <ac:spMkLst>
            <pc:docMk/>
            <pc:sldMk cId="3943050990" sldId="332"/>
            <ac:spMk id="6" creationId="{A9CF68C5-9363-55F9-BE52-38145D75CC61}"/>
          </ac:spMkLst>
        </pc:spChg>
        <pc:picChg chg="del">
          <ac:chgData name="Sebastian Knopf" userId="aeec904eeb5479b8" providerId="LiveId" clId="{E96DB05F-4DF6-4B5F-869A-C05D4B8DCCD3}" dt="2023-02-17T21:40:04.420" v="2" actId="478"/>
          <ac:picMkLst>
            <pc:docMk/>
            <pc:sldMk cId="3943050990" sldId="332"/>
            <ac:picMk id="8" creationId="{6EA37FE1-3CC8-730F-051D-2317EF73C35E}"/>
          </ac:picMkLst>
        </pc:picChg>
      </pc:sldChg>
      <pc:sldChg chg="del">
        <pc:chgData name="Sebastian Knopf" userId="aeec904eeb5479b8" providerId="LiveId" clId="{E96DB05F-4DF6-4B5F-869A-C05D4B8DCCD3}" dt="2023-02-17T21:39:25.064" v="0" actId="2696"/>
        <pc:sldMkLst>
          <pc:docMk/>
          <pc:sldMk cId="3725560804" sldId="339"/>
        </pc:sldMkLst>
      </pc:sldChg>
      <pc:sldChg chg="del">
        <pc:chgData name="Sebastian Knopf" userId="aeec904eeb5479b8" providerId="LiveId" clId="{E96DB05F-4DF6-4B5F-869A-C05D4B8DCCD3}" dt="2023-02-17T21:39:25.064" v="0" actId="2696"/>
        <pc:sldMkLst>
          <pc:docMk/>
          <pc:sldMk cId="3331871078" sldId="341"/>
        </pc:sldMkLst>
      </pc:sldChg>
      <pc:sldChg chg="del">
        <pc:chgData name="Sebastian Knopf" userId="aeec904eeb5479b8" providerId="LiveId" clId="{E96DB05F-4DF6-4B5F-869A-C05D4B8DCCD3}" dt="2023-02-17T21:39:25.064" v="0" actId="2696"/>
        <pc:sldMkLst>
          <pc:docMk/>
          <pc:sldMk cId="2127220070" sldId="344"/>
        </pc:sldMkLst>
      </pc:sldChg>
      <pc:sldChg chg="del">
        <pc:chgData name="Sebastian Knopf" userId="aeec904eeb5479b8" providerId="LiveId" clId="{E96DB05F-4DF6-4B5F-869A-C05D4B8DCCD3}" dt="2023-02-17T21:39:25.064" v="0" actId="2696"/>
        <pc:sldMkLst>
          <pc:docMk/>
          <pc:sldMk cId="4292827592" sldId="345"/>
        </pc:sldMkLst>
      </pc:sldChg>
      <pc:sldChg chg="del">
        <pc:chgData name="Sebastian Knopf" userId="aeec904eeb5479b8" providerId="LiveId" clId="{E96DB05F-4DF6-4B5F-869A-C05D4B8DCCD3}" dt="2023-02-17T21:39:25.064" v="0" actId="2696"/>
        <pc:sldMkLst>
          <pc:docMk/>
          <pc:sldMk cId="2188643319" sldId="347"/>
        </pc:sldMkLst>
      </pc:sldChg>
      <pc:sldChg chg="del">
        <pc:chgData name="Sebastian Knopf" userId="aeec904eeb5479b8" providerId="LiveId" clId="{E96DB05F-4DF6-4B5F-869A-C05D4B8DCCD3}" dt="2023-02-17T21:39:25.064" v="0" actId="2696"/>
        <pc:sldMkLst>
          <pc:docMk/>
          <pc:sldMk cId="3645449591" sldId="348"/>
        </pc:sldMkLst>
      </pc:sldChg>
      <pc:sldChg chg="del">
        <pc:chgData name="Sebastian Knopf" userId="aeec904eeb5479b8" providerId="LiveId" clId="{E96DB05F-4DF6-4B5F-869A-C05D4B8DCCD3}" dt="2023-02-17T21:39:25.064" v="0" actId="2696"/>
        <pc:sldMkLst>
          <pc:docMk/>
          <pc:sldMk cId="2476525337" sldId="349"/>
        </pc:sldMkLst>
      </pc:sldChg>
    </pc:docChg>
  </pc:docChgLst>
  <pc:docChgLst>
    <pc:chgData name="Sebastian Knopf" userId="aeec904eeb5479b8" providerId="LiveId" clId="{41476A33-32AB-4D5D-9BA2-A721A692F87B}"/>
    <pc:docChg chg="custSel addSld delSld modSld">
      <pc:chgData name="Sebastian Knopf" userId="aeec904eeb5479b8" providerId="LiveId" clId="{41476A33-32AB-4D5D-9BA2-A721A692F87B}" dt="2023-02-23T10:35:22.261" v="1529"/>
      <pc:docMkLst>
        <pc:docMk/>
      </pc:docMkLst>
      <pc:sldChg chg="del">
        <pc:chgData name="Sebastian Knopf" userId="aeec904eeb5479b8" providerId="LiveId" clId="{41476A33-32AB-4D5D-9BA2-A721A692F87B}" dt="2023-02-23T10:30:17.547" v="1485" actId="2696"/>
        <pc:sldMkLst>
          <pc:docMk/>
          <pc:sldMk cId="3690277795" sldId="348"/>
        </pc:sldMkLst>
      </pc:sldChg>
      <pc:sldChg chg="del">
        <pc:chgData name="Sebastian Knopf" userId="aeec904eeb5479b8" providerId="LiveId" clId="{41476A33-32AB-4D5D-9BA2-A721A692F87B}" dt="2023-02-23T10:30:17.547" v="1485" actId="2696"/>
        <pc:sldMkLst>
          <pc:docMk/>
          <pc:sldMk cId="1671820554" sldId="349"/>
        </pc:sldMkLst>
      </pc:sldChg>
      <pc:sldChg chg="modTransition">
        <pc:chgData name="Sebastian Knopf" userId="aeec904eeb5479b8" providerId="LiveId" clId="{41476A33-32AB-4D5D-9BA2-A721A692F87B}" dt="2023-02-23T10:32:43.283" v="1494"/>
        <pc:sldMkLst>
          <pc:docMk/>
          <pc:sldMk cId="777594394" sldId="350"/>
        </pc:sldMkLst>
      </pc:sldChg>
      <pc:sldChg chg="modAnim">
        <pc:chgData name="Sebastian Knopf" userId="aeec904eeb5479b8" providerId="LiveId" clId="{41476A33-32AB-4D5D-9BA2-A721A692F87B}" dt="2023-02-23T10:33:20.147" v="1506"/>
        <pc:sldMkLst>
          <pc:docMk/>
          <pc:sldMk cId="515154481" sldId="354"/>
        </pc:sldMkLst>
      </pc:sldChg>
      <pc:sldChg chg="modTransition modAnim">
        <pc:chgData name="Sebastian Knopf" userId="aeec904eeb5479b8" providerId="LiveId" clId="{41476A33-32AB-4D5D-9BA2-A721A692F87B}" dt="2023-02-23T10:32:35.869" v="1493"/>
        <pc:sldMkLst>
          <pc:docMk/>
          <pc:sldMk cId="1865624628" sldId="356"/>
        </pc:sldMkLst>
      </pc:sldChg>
      <pc:sldChg chg="modTransition">
        <pc:chgData name="Sebastian Knopf" userId="aeec904eeb5479b8" providerId="LiveId" clId="{41476A33-32AB-4D5D-9BA2-A721A692F87B}" dt="2023-02-23T10:33:27.164" v="1507"/>
        <pc:sldMkLst>
          <pc:docMk/>
          <pc:sldMk cId="543257667" sldId="357"/>
        </pc:sldMkLst>
      </pc:sldChg>
      <pc:sldChg chg="del">
        <pc:chgData name="Sebastian Knopf" userId="aeec904eeb5479b8" providerId="LiveId" clId="{41476A33-32AB-4D5D-9BA2-A721A692F87B}" dt="2023-02-23T10:29:57.214" v="1484" actId="2696"/>
        <pc:sldMkLst>
          <pc:docMk/>
          <pc:sldMk cId="374471837" sldId="359"/>
        </pc:sldMkLst>
      </pc:sldChg>
      <pc:sldChg chg="del">
        <pc:chgData name="Sebastian Knopf" userId="aeec904eeb5479b8" providerId="LiveId" clId="{41476A33-32AB-4D5D-9BA2-A721A692F87B}" dt="2023-02-23T10:29:57.214" v="1484" actId="2696"/>
        <pc:sldMkLst>
          <pc:docMk/>
          <pc:sldMk cId="209645591" sldId="360"/>
        </pc:sldMkLst>
      </pc:sldChg>
      <pc:sldChg chg="modSp mod modTransition">
        <pc:chgData name="Sebastian Knopf" userId="aeec904eeb5479b8" providerId="LiveId" clId="{41476A33-32AB-4D5D-9BA2-A721A692F87B}" dt="2023-02-23T10:33:52.286" v="1510" actId="1076"/>
        <pc:sldMkLst>
          <pc:docMk/>
          <pc:sldMk cId="1014157774" sldId="361"/>
        </pc:sldMkLst>
        <pc:picChg chg="mod">
          <ac:chgData name="Sebastian Knopf" userId="aeec904eeb5479b8" providerId="LiveId" clId="{41476A33-32AB-4D5D-9BA2-A721A692F87B}" dt="2023-02-23T10:33:52.286" v="1510" actId="1076"/>
          <ac:picMkLst>
            <pc:docMk/>
            <pc:sldMk cId="1014157774" sldId="361"/>
            <ac:picMk id="8" creationId="{4534E403-9097-C1B3-8DA7-36A39800794D}"/>
          </ac:picMkLst>
        </pc:picChg>
      </pc:sldChg>
      <pc:sldChg chg="addSp modSp mod modTransition modAnim">
        <pc:chgData name="Sebastian Knopf" userId="aeec904eeb5479b8" providerId="LiveId" clId="{41476A33-32AB-4D5D-9BA2-A721A692F87B}" dt="2023-02-23T10:34:30.438" v="1515"/>
        <pc:sldMkLst>
          <pc:docMk/>
          <pc:sldMk cId="2277675028" sldId="365"/>
        </pc:sldMkLst>
        <pc:spChg chg="mod">
          <ac:chgData name="Sebastian Knopf" userId="aeec904eeb5479b8" providerId="LiveId" clId="{41476A33-32AB-4D5D-9BA2-A721A692F87B}" dt="2023-02-23T09:23:11.957" v="597"/>
          <ac:spMkLst>
            <pc:docMk/>
            <pc:sldMk cId="2277675028" sldId="365"/>
            <ac:spMk id="9" creationId="{08C12C6A-3878-7910-D34C-AF1C60696558}"/>
          </ac:spMkLst>
        </pc:spChg>
        <pc:picChg chg="add mod">
          <ac:chgData name="Sebastian Knopf" userId="aeec904eeb5479b8" providerId="LiveId" clId="{41476A33-32AB-4D5D-9BA2-A721A692F87B}" dt="2023-02-23T09:18:49.095" v="4" actId="1076"/>
          <ac:picMkLst>
            <pc:docMk/>
            <pc:sldMk cId="2277675028" sldId="365"/>
            <ac:picMk id="2" creationId="{19D201A6-3FE5-38B5-4933-3F97F493EBFD}"/>
          </ac:picMkLst>
        </pc:picChg>
      </pc:sldChg>
      <pc:sldChg chg="modTransition modAnim">
        <pc:chgData name="Sebastian Knopf" userId="aeec904eeb5479b8" providerId="LiveId" clId="{41476A33-32AB-4D5D-9BA2-A721A692F87B}" dt="2023-02-23T10:33:30.492" v="1508"/>
        <pc:sldMkLst>
          <pc:docMk/>
          <pc:sldMk cId="31380036" sldId="366"/>
        </pc:sldMkLst>
      </pc:sldChg>
      <pc:sldChg chg="addSp delSp modSp add mod modTransition modAnim">
        <pc:chgData name="Sebastian Knopf" userId="aeec904eeb5479b8" providerId="LiveId" clId="{41476A33-32AB-4D5D-9BA2-A721A692F87B}" dt="2023-02-23T10:35:15.828" v="1525"/>
        <pc:sldMkLst>
          <pc:docMk/>
          <pc:sldMk cId="1704889298" sldId="367"/>
        </pc:sldMkLst>
        <pc:spChg chg="mod">
          <ac:chgData name="Sebastian Knopf" userId="aeec904eeb5479b8" providerId="LiveId" clId="{41476A33-32AB-4D5D-9BA2-A721A692F87B}" dt="2023-02-23T09:22:55.814" v="592" actId="20577"/>
          <ac:spMkLst>
            <pc:docMk/>
            <pc:sldMk cId="1704889298" sldId="367"/>
            <ac:spMk id="3" creationId="{5011903F-622D-ADE9-8A57-0867C8FF9A0F}"/>
          </ac:spMkLst>
        </pc:spChg>
        <pc:spChg chg="mod">
          <ac:chgData name="Sebastian Knopf" userId="aeec904eeb5479b8" providerId="LiveId" clId="{41476A33-32AB-4D5D-9BA2-A721A692F87B}" dt="2023-02-23T09:24:59.935" v="746" actId="20577"/>
          <ac:spMkLst>
            <pc:docMk/>
            <pc:sldMk cId="1704889298" sldId="367"/>
            <ac:spMk id="9" creationId="{08C12C6A-3878-7910-D34C-AF1C60696558}"/>
          </ac:spMkLst>
        </pc:spChg>
        <pc:picChg chg="del">
          <ac:chgData name="Sebastian Knopf" userId="aeec904eeb5479b8" providerId="LiveId" clId="{41476A33-32AB-4D5D-9BA2-A721A692F87B}" dt="2023-02-23T09:23:16.938" v="598" actId="478"/>
          <ac:picMkLst>
            <pc:docMk/>
            <pc:sldMk cId="1704889298" sldId="367"/>
            <ac:picMk id="2" creationId="{19D201A6-3FE5-38B5-4933-3F97F493EBFD}"/>
          </ac:picMkLst>
        </pc:picChg>
        <pc:picChg chg="add mod">
          <ac:chgData name="Sebastian Knopf" userId="aeec904eeb5479b8" providerId="LiveId" clId="{41476A33-32AB-4D5D-9BA2-A721A692F87B}" dt="2023-02-23T09:24:16.815" v="601" actId="1076"/>
          <ac:picMkLst>
            <pc:docMk/>
            <pc:sldMk cId="1704889298" sldId="367"/>
            <ac:picMk id="7" creationId="{37AE7537-D37D-A604-FCCE-6EC5662F1C71}"/>
          </ac:picMkLst>
        </pc:picChg>
      </pc:sldChg>
      <pc:sldChg chg="addSp delSp modSp new mod modTransition modAnim">
        <pc:chgData name="Sebastian Knopf" userId="aeec904eeb5479b8" providerId="LiveId" clId="{41476A33-32AB-4D5D-9BA2-A721A692F87B}" dt="2023-02-23T10:35:17.412" v="1526"/>
        <pc:sldMkLst>
          <pc:docMk/>
          <pc:sldMk cId="664353219" sldId="368"/>
        </pc:sldMkLst>
        <pc:spChg chg="del">
          <ac:chgData name="Sebastian Knopf" userId="aeec904eeb5479b8" providerId="LiveId" clId="{41476A33-32AB-4D5D-9BA2-A721A692F87B}" dt="2023-02-23T09:26:10.199" v="826" actId="478"/>
          <ac:spMkLst>
            <pc:docMk/>
            <pc:sldMk cId="664353219" sldId="368"/>
            <ac:spMk id="2" creationId="{DB891354-598F-515E-3FFF-4CBA1E3CBEAF}"/>
          </ac:spMkLst>
        </pc:spChg>
        <pc:spChg chg="mod">
          <ac:chgData name="Sebastian Knopf" userId="aeec904eeb5479b8" providerId="LiveId" clId="{41476A33-32AB-4D5D-9BA2-A721A692F87B}" dt="2023-02-23T09:26:05.366" v="825" actId="20577"/>
          <ac:spMkLst>
            <pc:docMk/>
            <pc:sldMk cId="664353219" sldId="368"/>
            <ac:spMk id="3" creationId="{A180979D-9436-D685-9108-4266721C1987}"/>
          </ac:spMkLst>
        </pc:spChg>
        <pc:picChg chg="add del mod">
          <ac:chgData name="Sebastian Knopf" userId="aeec904eeb5479b8" providerId="LiveId" clId="{41476A33-32AB-4D5D-9BA2-A721A692F87B}" dt="2023-02-23T09:28:13.159" v="839" actId="478"/>
          <ac:picMkLst>
            <pc:docMk/>
            <pc:sldMk cId="664353219" sldId="368"/>
            <ac:picMk id="7" creationId="{B549E3D3-81A3-840D-06FB-19B72FFF2B87}"/>
          </ac:picMkLst>
        </pc:picChg>
        <pc:picChg chg="add mod">
          <ac:chgData name="Sebastian Knopf" userId="aeec904eeb5479b8" providerId="LiveId" clId="{41476A33-32AB-4D5D-9BA2-A721A692F87B}" dt="2023-02-23T09:28:41.614" v="843" actId="1076"/>
          <ac:picMkLst>
            <pc:docMk/>
            <pc:sldMk cId="664353219" sldId="368"/>
            <ac:picMk id="8" creationId="{C97149DD-8A6E-75AC-0B8D-ABC85DC3CB6A}"/>
          </ac:picMkLst>
        </pc:picChg>
        <pc:picChg chg="add mod">
          <ac:chgData name="Sebastian Knopf" userId="aeec904eeb5479b8" providerId="LiveId" clId="{41476A33-32AB-4D5D-9BA2-A721A692F87B}" dt="2023-02-23T09:28:55.575" v="845" actId="1076"/>
          <ac:picMkLst>
            <pc:docMk/>
            <pc:sldMk cId="664353219" sldId="368"/>
            <ac:picMk id="9" creationId="{83250F13-A71A-41FF-535C-06363909C3E7}"/>
          </ac:picMkLst>
        </pc:picChg>
        <pc:picChg chg="add mod">
          <ac:chgData name="Sebastian Knopf" userId="aeec904eeb5479b8" providerId="LiveId" clId="{41476A33-32AB-4D5D-9BA2-A721A692F87B}" dt="2023-02-23T10:30:37.796" v="1486" actId="1076"/>
          <ac:picMkLst>
            <pc:docMk/>
            <pc:sldMk cId="664353219" sldId="368"/>
            <ac:picMk id="10" creationId="{EC653A62-E7C7-2995-368B-E0F6C2D7AC09}"/>
          </ac:picMkLst>
        </pc:picChg>
        <pc:picChg chg="add mod ord">
          <ac:chgData name="Sebastian Knopf" userId="aeec904eeb5479b8" providerId="LiveId" clId="{41476A33-32AB-4D5D-9BA2-A721A692F87B}" dt="2023-02-23T10:31:31.668" v="1489" actId="167"/>
          <ac:picMkLst>
            <pc:docMk/>
            <pc:sldMk cId="664353219" sldId="368"/>
            <ac:picMk id="11" creationId="{DEEC4981-B148-96D9-7134-E7CE8B2B0D1E}"/>
          </ac:picMkLst>
        </pc:picChg>
      </pc:sldChg>
      <pc:sldChg chg="addSp delSp modSp add mod modTransition">
        <pc:chgData name="Sebastian Knopf" userId="aeec904eeb5479b8" providerId="LiveId" clId="{41476A33-32AB-4D5D-9BA2-A721A692F87B}" dt="2023-02-23T10:35:20.300" v="1528"/>
        <pc:sldMkLst>
          <pc:docMk/>
          <pc:sldMk cId="435527647" sldId="369"/>
        </pc:sldMkLst>
        <pc:picChg chg="del">
          <ac:chgData name="Sebastian Knopf" userId="aeec904eeb5479b8" providerId="LiveId" clId="{41476A33-32AB-4D5D-9BA2-A721A692F87B}" dt="2023-02-23T09:26:54.392" v="832" actId="478"/>
          <ac:picMkLst>
            <pc:docMk/>
            <pc:sldMk cId="435527647" sldId="369"/>
            <ac:picMk id="7" creationId="{B549E3D3-81A3-840D-06FB-19B72FFF2B87}"/>
          </ac:picMkLst>
        </pc:picChg>
        <pc:picChg chg="add mod">
          <ac:chgData name="Sebastian Knopf" userId="aeec904eeb5479b8" providerId="LiveId" clId="{41476A33-32AB-4D5D-9BA2-A721A692F87B}" dt="2023-02-23T09:27:50.318" v="837" actId="1076"/>
          <ac:picMkLst>
            <pc:docMk/>
            <pc:sldMk cId="435527647" sldId="369"/>
            <ac:picMk id="8" creationId="{26BB2335-524D-98CC-C241-7D63AF5B8ED8}"/>
          </ac:picMkLst>
        </pc:picChg>
      </pc:sldChg>
      <pc:sldChg chg="add modTransition">
        <pc:chgData name="Sebastian Knopf" userId="aeec904eeb5479b8" providerId="LiveId" clId="{41476A33-32AB-4D5D-9BA2-A721A692F87B}" dt="2023-02-23T10:35:18.748" v="1527"/>
        <pc:sldMkLst>
          <pc:docMk/>
          <pc:sldMk cId="1350663236" sldId="370"/>
        </pc:sldMkLst>
      </pc:sldChg>
      <pc:sldChg chg="modSp new mod modTransition modAnim">
        <pc:chgData name="Sebastian Knopf" userId="aeec904eeb5479b8" providerId="LiveId" clId="{41476A33-32AB-4D5D-9BA2-A721A692F87B}" dt="2023-02-23T10:35:22.261" v="1529"/>
        <pc:sldMkLst>
          <pc:docMk/>
          <pc:sldMk cId="543983591" sldId="371"/>
        </pc:sldMkLst>
        <pc:spChg chg="mod">
          <ac:chgData name="Sebastian Knopf" userId="aeec904eeb5479b8" providerId="LiveId" clId="{41476A33-32AB-4D5D-9BA2-A721A692F87B}" dt="2023-02-23T09:57:29.694" v="1483" actId="20577"/>
          <ac:spMkLst>
            <pc:docMk/>
            <pc:sldMk cId="543983591" sldId="371"/>
            <ac:spMk id="2" creationId="{78E7579A-6EA0-701F-8C3D-451CF836B4CE}"/>
          </ac:spMkLst>
        </pc:spChg>
        <pc:spChg chg="mod">
          <ac:chgData name="Sebastian Knopf" userId="aeec904eeb5479b8" providerId="LiveId" clId="{41476A33-32AB-4D5D-9BA2-A721A692F87B}" dt="2023-02-23T09:29:50.824" v="875" actId="20577"/>
          <ac:spMkLst>
            <pc:docMk/>
            <pc:sldMk cId="543983591" sldId="371"/>
            <ac:spMk id="3" creationId="{8BE4ED1E-3267-1274-B220-C62725B305AA}"/>
          </ac:spMkLst>
        </pc:spChg>
      </pc:sldChg>
    </pc:docChg>
  </pc:docChgLst>
  <pc:docChgLst>
    <pc:chgData name="Sebastian Knopf" userId="aeec904eeb5479b8" providerId="LiveId" clId="{E75252C7-5567-4252-8012-5FF778898858}"/>
    <pc:docChg chg="undo custSel modSld">
      <pc:chgData name="Sebastian Knopf" userId="aeec904eeb5479b8" providerId="LiveId" clId="{E75252C7-5567-4252-8012-5FF778898858}" dt="2022-05-01T18:40:17.054" v="1734" actId="20577"/>
      <pc:docMkLst>
        <pc:docMk/>
      </pc:docMkLst>
      <pc:sldChg chg="modSp mod">
        <pc:chgData name="Sebastian Knopf" userId="aeec904eeb5479b8" providerId="LiveId" clId="{E75252C7-5567-4252-8012-5FF778898858}" dt="2022-05-01T07:19:16.429" v="292" actId="20577"/>
        <pc:sldMkLst>
          <pc:docMk/>
          <pc:sldMk cId="3943050990" sldId="332"/>
        </pc:sldMkLst>
        <pc:spChg chg="mod">
          <ac:chgData name="Sebastian Knopf" userId="aeec904eeb5479b8" providerId="LiveId" clId="{E75252C7-5567-4252-8012-5FF778898858}" dt="2022-05-01T07:19:16.429" v="292" actId="20577"/>
          <ac:spMkLst>
            <pc:docMk/>
            <pc:sldMk cId="3943050990" sldId="332"/>
            <ac:spMk id="3" creationId="{00000000-0000-0000-0000-000000000000}"/>
          </ac:spMkLst>
        </pc:spChg>
      </pc:sldChg>
      <pc:sldChg chg="modSp mod">
        <pc:chgData name="Sebastian Knopf" userId="aeec904eeb5479b8" providerId="LiveId" clId="{E75252C7-5567-4252-8012-5FF778898858}" dt="2022-05-01T07:20:05.805" v="551" actId="20577"/>
        <pc:sldMkLst>
          <pc:docMk/>
          <pc:sldMk cId="3725560804" sldId="339"/>
        </pc:sldMkLst>
        <pc:spChg chg="mod">
          <ac:chgData name="Sebastian Knopf" userId="aeec904eeb5479b8" providerId="LiveId" clId="{E75252C7-5567-4252-8012-5FF778898858}" dt="2022-05-01T07:20:05.805" v="551" actId="20577"/>
          <ac:spMkLst>
            <pc:docMk/>
            <pc:sldMk cId="3725560804" sldId="339"/>
            <ac:spMk id="2" creationId="{00000000-0000-0000-0000-000000000000}"/>
          </ac:spMkLst>
        </pc:spChg>
        <pc:spChg chg="mod">
          <ac:chgData name="Sebastian Knopf" userId="aeec904eeb5479b8" providerId="LiveId" clId="{E75252C7-5567-4252-8012-5FF778898858}" dt="2022-05-01T07:10:52.966" v="86" actId="20577"/>
          <ac:spMkLst>
            <pc:docMk/>
            <pc:sldMk cId="3725560804" sldId="339"/>
            <ac:spMk id="3" creationId="{00000000-0000-0000-0000-000000000000}"/>
          </ac:spMkLst>
        </pc:spChg>
      </pc:sldChg>
      <pc:sldChg chg="modSp mod">
        <pc:chgData name="Sebastian Knopf" userId="aeec904eeb5479b8" providerId="LiveId" clId="{E75252C7-5567-4252-8012-5FF778898858}" dt="2022-05-01T07:26:16.021" v="743" actId="20577"/>
        <pc:sldMkLst>
          <pc:docMk/>
          <pc:sldMk cId="3331871078" sldId="341"/>
        </pc:sldMkLst>
        <pc:spChg chg="mod">
          <ac:chgData name="Sebastian Knopf" userId="aeec904eeb5479b8" providerId="LiveId" clId="{E75252C7-5567-4252-8012-5FF778898858}" dt="2022-05-01T07:26:16.021" v="743" actId="20577"/>
          <ac:spMkLst>
            <pc:docMk/>
            <pc:sldMk cId="3331871078" sldId="341"/>
            <ac:spMk id="2" creationId="{00000000-0000-0000-0000-000000000000}"/>
          </ac:spMkLst>
        </pc:spChg>
        <pc:spChg chg="mod">
          <ac:chgData name="Sebastian Knopf" userId="aeec904eeb5479b8" providerId="LiveId" clId="{E75252C7-5567-4252-8012-5FF778898858}" dt="2022-05-01T07:20:23.765" v="584" actId="20577"/>
          <ac:spMkLst>
            <pc:docMk/>
            <pc:sldMk cId="3331871078" sldId="341"/>
            <ac:spMk id="3" creationId="{00000000-0000-0000-0000-000000000000}"/>
          </ac:spMkLst>
        </pc:spChg>
      </pc:sldChg>
      <pc:sldChg chg="modSp mod">
        <pc:chgData name="Sebastian Knopf" userId="aeec904eeb5479b8" providerId="LiveId" clId="{E75252C7-5567-4252-8012-5FF778898858}" dt="2022-05-01T07:33:20.710" v="1362" actId="20577"/>
        <pc:sldMkLst>
          <pc:docMk/>
          <pc:sldMk cId="66928206" sldId="342"/>
        </pc:sldMkLst>
        <pc:spChg chg="mod">
          <ac:chgData name="Sebastian Knopf" userId="aeec904eeb5479b8" providerId="LiveId" clId="{E75252C7-5567-4252-8012-5FF778898858}" dt="2022-05-01T07:33:20.710" v="1362" actId="20577"/>
          <ac:spMkLst>
            <pc:docMk/>
            <pc:sldMk cId="66928206" sldId="342"/>
            <ac:spMk id="2" creationId="{00000000-0000-0000-0000-000000000000}"/>
          </ac:spMkLst>
        </pc:spChg>
        <pc:spChg chg="mod">
          <ac:chgData name="Sebastian Knopf" userId="aeec904eeb5479b8" providerId="LiveId" clId="{E75252C7-5567-4252-8012-5FF778898858}" dt="2022-05-01T07:28:22.275" v="759" actId="20577"/>
          <ac:spMkLst>
            <pc:docMk/>
            <pc:sldMk cId="66928206" sldId="342"/>
            <ac:spMk id="3" creationId="{00000000-0000-0000-0000-000000000000}"/>
          </ac:spMkLst>
        </pc:spChg>
      </pc:sldChg>
      <pc:sldChg chg="modSp mod">
        <pc:chgData name="Sebastian Knopf" userId="aeec904eeb5479b8" providerId="LiveId" clId="{E75252C7-5567-4252-8012-5FF778898858}" dt="2022-05-01T18:40:17.054" v="1734" actId="20577"/>
        <pc:sldMkLst>
          <pc:docMk/>
          <pc:sldMk cId="1221172726" sldId="343"/>
        </pc:sldMkLst>
        <pc:spChg chg="mod">
          <ac:chgData name="Sebastian Knopf" userId="aeec904eeb5479b8" providerId="LiveId" clId="{E75252C7-5567-4252-8012-5FF778898858}" dt="2022-05-01T18:40:17.054" v="1734" actId="20577"/>
          <ac:spMkLst>
            <pc:docMk/>
            <pc:sldMk cId="1221172726" sldId="343"/>
            <ac:spMk id="2" creationId="{00000000-0000-0000-0000-000000000000}"/>
          </ac:spMkLst>
        </pc:spChg>
        <pc:spChg chg="mod">
          <ac:chgData name="Sebastian Knopf" userId="aeec904eeb5479b8" providerId="LiveId" clId="{E75252C7-5567-4252-8012-5FF778898858}" dt="2022-05-01T18:38:08.745" v="1648" actId="20577"/>
          <ac:spMkLst>
            <pc:docMk/>
            <pc:sldMk cId="1221172726" sldId="343"/>
            <ac:spMk id="3" creationId="{00000000-0000-0000-0000-000000000000}"/>
          </ac:spMkLst>
        </pc:spChg>
      </pc:sldChg>
    </pc:docChg>
  </pc:docChgLst>
  <pc:docChgLst>
    <pc:chgData name="Sebastian Knopf" userId="aeec904eeb5479b8" providerId="LiveId" clId="{6D6DEB10-492D-4103-9CB4-B43933C51B6D}"/>
    <pc:docChg chg="undo custSel addSld delSld modSld sldOrd">
      <pc:chgData name="Sebastian Knopf" userId="aeec904eeb5479b8" providerId="LiveId" clId="{6D6DEB10-492D-4103-9CB4-B43933C51B6D}" dt="2022-06-26T19:10:13.319" v="5972" actId="113"/>
      <pc:docMkLst>
        <pc:docMk/>
      </pc:docMkLst>
      <pc:sldChg chg="addSp delSp modSp mod">
        <pc:chgData name="Sebastian Knopf" userId="aeec904eeb5479b8" providerId="LiveId" clId="{6D6DEB10-492D-4103-9CB4-B43933C51B6D}" dt="2022-06-26T18:04:50.852" v="70" actId="22"/>
        <pc:sldMkLst>
          <pc:docMk/>
          <pc:sldMk cId="3943050990" sldId="332"/>
        </pc:sldMkLst>
        <pc:spChg chg="mod">
          <ac:chgData name="Sebastian Knopf" userId="aeec904eeb5479b8" providerId="LiveId" clId="{6D6DEB10-492D-4103-9CB4-B43933C51B6D}" dt="2022-06-26T17:59:26.330" v="68" actId="20577"/>
          <ac:spMkLst>
            <pc:docMk/>
            <pc:sldMk cId="3943050990" sldId="332"/>
            <ac:spMk id="3" creationId="{00000000-0000-0000-0000-000000000000}"/>
          </ac:spMkLst>
        </pc:spChg>
        <pc:spChg chg="add del mod">
          <ac:chgData name="Sebastian Knopf" userId="aeec904eeb5479b8" providerId="LiveId" clId="{6D6DEB10-492D-4103-9CB4-B43933C51B6D}" dt="2022-06-26T18:04:50.852" v="70" actId="22"/>
          <ac:spMkLst>
            <pc:docMk/>
            <pc:sldMk cId="3943050990" sldId="332"/>
            <ac:spMk id="5" creationId="{4AD35E3B-E313-CE43-B9B3-E2EC2AD28735}"/>
          </ac:spMkLst>
        </pc:spChg>
        <pc:picChg chg="del">
          <ac:chgData name="Sebastian Knopf" userId="aeec904eeb5479b8" providerId="LiveId" clId="{6D6DEB10-492D-4103-9CB4-B43933C51B6D}" dt="2022-06-26T18:04:44.042" v="69" actId="478"/>
          <ac:picMkLst>
            <pc:docMk/>
            <pc:sldMk cId="3943050990" sldId="332"/>
            <ac:picMk id="7" creationId="{EC784ECE-7596-49CA-8212-5FD290429D1B}"/>
          </ac:picMkLst>
        </pc:picChg>
        <pc:picChg chg="add mod ord modCrop">
          <ac:chgData name="Sebastian Knopf" userId="aeec904eeb5479b8" providerId="LiveId" clId="{6D6DEB10-492D-4103-9CB4-B43933C51B6D}" dt="2022-06-26T18:04:50.852" v="70" actId="22"/>
          <ac:picMkLst>
            <pc:docMk/>
            <pc:sldMk cId="3943050990" sldId="332"/>
            <ac:picMk id="8" creationId="{6EA37FE1-3CC8-730F-051D-2317EF73C35E}"/>
          </ac:picMkLst>
        </pc:picChg>
      </pc:sldChg>
      <pc:sldChg chg="modSp mod">
        <pc:chgData name="Sebastian Knopf" userId="aeec904eeb5479b8" providerId="LiveId" clId="{6D6DEB10-492D-4103-9CB4-B43933C51B6D}" dt="2022-06-26T18:36:49.815" v="2185" actId="20577"/>
        <pc:sldMkLst>
          <pc:docMk/>
          <pc:sldMk cId="3725560804" sldId="339"/>
        </pc:sldMkLst>
        <pc:spChg chg="mod">
          <ac:chgData name="Sebastian Knopf" userId="aeec904eeb5479b8" providerId="LiveId" clId="{6D6DEB10-492D-4103-9CB4-B43933C51B6D}" dt="2022-06-26T18:36:49.815" v="2185" actId="20577"/>
          <ac:spMkLst>
            <pc:docMk/>
            <pc:sldMk cId="3725560804" sldId="339"/>
            <ac:spMk id="2" creationId="{00000000-0000-0000-0000-000000000000}"/>
          </ac:spMkLst>
        </pc:spChg>
        <pc:spChg chg="mod">
          <ac:chgData name="Sebastian Knopf" userId="aeec904eeb5479b8" providerId="LiveId" clId="{6D6DEB10-492D-4103-9CB4-B43933C51B6D}" dt="2022-06-26T18:32:24.300" v="1217" actId="20577"/>
          <ac:spMkLst>
            <pc:docMk/>
            <pc:sldMk cId="3725560804" sldId="339"/>
            <ac:spMk id="3" creationId="{00000000-0000-0000-0000-000000000000}"/>
          </ac:spMkLst>
        </pc:spChg>
      </pc:sldChg>
      <pc:sldChg chg="modSp mod">
        <pc:chgData name="Sebastian Knopf" userId="aeec904eeb5479b8" providerId="LiveId" clId="{6D6DEB10-492D-4103-9CB4-B43933C51B6D}" dt="2022-06-26T19:05:48.309" v="5109" actId="20577"/>
        <pc:sldMkLst>
          <pc:docMk/>
          <pc:sldMk cId="3331871078" sldId="341"/>
        </pc:sldMkLst>
        <pc:spChg chg="mod">
          <ac:chgData name="Sebastian Knopf" userId="aeec904eeb5479b8" providerId="LiveId" clId="{6D6DEB10-492D-4103-9CB4-B43933C51B6D}" dt="2022-06-26T19:05:48.309" v="5109" actId="20577"/>
          <ac:spMkLst>
            <pc:docMk/>
            <pc:sldMk cId="3331871078" sldId="341"/>
            <ac:spMk id="2" creationId="{00000000-0000-0000-0000-000000000000}"/>
          </ac:spMkLst>
        </pc:spChg>
        <pc:spChg chg="mod">
          <ac:chgData name="Sebastian Knopf" userId="aeec904eeb5479b8" providerId="LiveId" clId="{6D6DEB10-492D-4103-9CB4-B43933C51B6D}" dt="2022-06-26T18:35:19.885" v="1890" actId="20577"/>
          <ac:spMkLst>
            <pc:docMk/>
            <pc:sldMk cId="3331871078" sldId="341"/>
            <ac:spMk id="3" creationId="{00000000-0000-0000-0000-000000000000}"/>
          </ac:spMkLst>
        </pc:spChg>
      </pc:sldChg>
      <pc:sldChg chg="del">
        <pc:chgData name="Sebastian Knopf" userId="aeec904eeb5479b8" providerId="LiveId" clId="{6D6DEB10-492D-4103-9CB4-B43933C51B6D}" dt="2022-06-26T19:02:34.800" v="4771" actId="2696"/>
        <pc:sldMkLst>
          <pc:docMk/>
          <pc:sldMk cId="66928206" sldId="342"/>
        </pc:sldMkLst>
      </pc:sldChg>
      <pc:sldChg chg="del">
        <pc:chgData name="Sebastian Knopf" userId="aeec904eeb5479b8" providerId="LiveId" clId="{6D6DEB10-492D-4103-9CB4-B43933C51B6D}" dt="2022-06-26T19:02:34.800" v="4771" actId="2696"/>
        <pc:sldMkLst>
          <pc:docMk/>
          <pc:sldMk cId="1221172726" sldId="343"/>
        </pc:sldMkLst>
      </pc:sldChg>
      <pc:sldChg chg="addSp delSp modSp new mod ord">
        <pc:chgData name="Sebastian Knopf" userId="aeec904eeb5479b8" providerId="LiveId" clId="{6D6DEB10-492D-4103-9CB4-B43933C51B6D}" dt="2022-06-26T18:32:13.218" v="1206" actId="20577"/>
        <pc:sldMkLst>
          <pc:docMk/>
          <pc:sldMk cId="2127220070" sldId="344"/>
        </pc:sldMkLst>
        <pc:spChg chg="del">
          <ac:chgData name="Sebastian Knopf" userId="aeec904eeb5479b8" providerId="LiveId" clId="{6D6DEB10-492D-4103-9CB4-B43933C51B6D}" dt="2022-06-26T18:24:32.230" v="104"/>
          <ac:spMkLst>
            <pc:docMk/>
            <pc:sldMk cId="2127220070" sldId="344"/>
            <ac:spMk id="2" creationId="{F1431344-496A-BECA-1EF9-CE62B93966D3}"/>
          </ac:spMkLst>
        </pc:spChg>
        <pc:spChg chg="mod">
          <ac:chgData name="Sebastian Knopf" userId="aeec904eeb5479b8" providerId="LiveId" clId="{6D6DEB10-492D-4103-9CB4-B43933C51B6D}" dt="2022-06-26T18:32:13.218" v="1206" actId="20577"/>
          <ac:spMkLst>
            <pc:docMk/>
            <pc:sldMk cId="2127220070" sldId="344"/>
            <ac:spMk id="4" creationId="{94CEEF81-1BD9-7218-A2C1-5EC131AE8F05}"/>
          </ac:spMkLst>
        </pc:spChg>
        <pc:spChg chg="mod">
          <ac:chgData name="Sebastian Knopf" userId="aeec904eeb5479b8" providerId="LiveId" clId="{6D6DEB10-492D-4103-9CB4-B43933C51B6D}" dt="2022-06-26T18:31:44.651" v="1157" actId="207"/>
          <ac:spMkLst>
            <pc:docMk/>
            <pc:sldMk cId="2127220070" sldId="344"/>
            <ac:spMk id="5" creationId="{6B64B56F-65A6-34DF-3177-673FF06F549A}"/>
          </ac:spMkLst>
        </pc:spChg>
        <pc:spChg chg="mod">
          <ac:chgData name="Sebastian Knopf" userId="aeec904eeb5479b8" providerId="LiveId" clId="{6D6DEB10-492D-4103-9CB4-B43933C51B6D}" dt="2022-06-26T18:23:25.242" v="103" actId="20577"/>
          <ac:spMkLst>
            <pc:docMk/>
            <pc:sldMk cId="2127220070" sldId="344"/>
            <ac:spMk id="8" creationId="{59E3D861-C5FE-4534-3DE0-389C436807B5}"/>
          </ac:spMkLst>
        </pc:spChg>
        <pc:picChg chg="add mod modCrop">
          <ac:chgData name="Sebastian Knopf" userId="aeec904eeb5479b8" providerId="LiveId" clId="{6D6DEB10-492D-4103-9CB4-B43933C51B6D}" dt="2022-06-26T18:24:47.105" v="106" actId="18131"/>
          <ac:picMkLst>
            <pc:docMk/>
            <pc:sldMk cId="2127220070" sldId="344"/>
            <ac:picMk id="10" creationId="{B1536B8B-F934-C371-9323-4FDFE53B6AD7}"/>
          </ac:picMkLst>
        </pc:picChg>
      </pc:sldChg>
      <pc:sldChg chg="modSp add mod">
        <pc:chgData name="Sebastian Knopf" userId="aeec904eeb5479b8" providerId="LiveId" clId="{6D6DEB10-492D-4103-9CB4-B43933C51B6D}" dt="2022-06-26T18:43:06.516" v="3144" actId="20577"/>
        <pc:sldMkLst>
          <pc:docMk/>
          <pc:sldMk cId="4292827592" sldId="345"/>
        </pc:sldMkLst>
        <pc:spChg chg="mod">
          <ac:chgData name="Sebastian Knopf" userId="aeec904eeb5479b8" providerId="LiveId" clId="{6D6DEB10-492D-4103-9CB4-B43933C51B6D}" dt="2022-06-26T18:43:06.516" v="3144" actId="20577"/>
          <ac:spMkLst>
            <pc:docMk/>
            <pc:sldMk cId="4292827592" sldId="345"/>
            <ac:spMk id="2" creationId="{00000000-0000-0000-0000-000000000000}"/>
          </ac:spMkLst>
        </pc:spChg>
        <pc:spChg chg="mod">
          <ac:chgData name="Sebastian Knopf" userId="aeec904eeb5479b8" providerId="LiveId" clId="{6D6DEB10-492D-4103-9CB4-B43933C51B6D}" dt="2022-06-26T18:39:31.949" v="2569" actId="5793"/>
          <ac:spMkLst>
            <pc:docMk/>
            <pc:sldMk cId="4292827592" sldId="345"/>
            <ac:spMk id="3" creationId="{00000000-0000-0000-0000-000000000000}"/>
          </ac:spMkLst>
        </pc:spChg>
      </pc:sldChg>
      <pc:sldChg chg="modSp add del mod">
        <pc:chgData name="Sebastian Knopf" userId="aeec904eeb5479b8" providerId="LiveId" clId="{6D6DEB10-492D-4103-9CB4-B43933C51B6D}" dt="2022-06-26T19:02:34.800" v="4771" actId="2696"/>
        <pc:sldMkLst>
          <pc:docMk/>
          <pc:sldMk cId="3371768579" sldId="346"/>
        </pc:sldMkLst>
        <pc:spChg chg="mod">
          <ac:chgData name="Sebastian Knopf" userId="aeec904eeb5479b8" providerId="LiveId" clId="{6D6DEB10-492D-4103-9CB4-B43933C51B6D}" dt="2022-06-26T18:48:31.379" v="4204" actId="20577"/>
          <ac:spMkLst>
            <pc:docMk/>
            <pc:sldMk cId="3371768579" sldId="346"/>
            <ac:spMk id="2" creationId="{00000000-0000-0000-0000-000000000000}"/>
          </ac:spMkLst>
        </pc:spChg>
        <pc:spChg chg="mod">
          <ac:chgData name="Sebastian Knopf" userId="aeec904eeb5479b8" providerId="LiveId" clId="{6D6DEB10-492D-4103-9CB4-B43933C51B6D}" dt="2022-06-26T18:48:49.115" v="4232" actId="20577"/>
          <ac:spMkLst>
            <pc:docMk/>
            <pc:sldMk cId="3371768579" sldId="346"/>
            <ac:spMk id="3" creationId="{00000000-0000-0000-0000-000000000000}"/>
          </ac:spMkLst>
        </pc:spChg>
      </pc:sldChg>
      <pc:sldChg chg="modSp add mod">
        <pc:chgData name="Sebastian Knopf" userId="aeec904eeb5479b8" providerId="LiveId" clId="{6D6DEB10-492D-4103-9CB4-B43933C51B6D}" dt="2022-06-26T19:02:02.958" v="4739" actId="113"/>
        <pc:sldMkLst>
          <pc:docMk/>
          <pc:sldMk cId="2188643319" sldId="347"/>
        </pc:sldMkLst>
        <pc:spChg chg="mod">
          <ac:chgData name="Sebastian Knopf" userId="aeec904eeb5479b8" providerId="LiveId" clId="{6D6DEB10-492D-4103-9CB4-B43933C51B6D}" dt="2022-06-26T19:02:02.958" v="4739" actId="113"/>
          <ac:spMkLst>
            <pc:docMk/>
            <pc:sldMk cId="2188643319" sldId="347"/>
            <ac:spMk id="2" creationId="{00000000-0000-0000-0000-000000000000}"/>
          </ac:spMkLst>
        </pc:spChg>
        <pc:spChg chg="mod">
          <ac:chgData name="Sebastian Knopf" userId="aeec904eeb5479b8" providerId="LiveId" clId="{6D6DEB10-492D-4103-9CB4-B43933C51B6D}" dt="2022-06-26T18:49:04.398" v="4241" actId="20577"/>
          <ac:spMkLst>
            <pc:docMk/>
            <pc:sldMk cId="2188643319" sldId="347"/>
            <ac:spMk id="3" creationId="{00000000-0000-0000-0000-000000000000}"/>
          </ac:spMkLst>
        </pc:spChg>
      </pc:sldChg>
      <pc:sldChg chg="addSp modSp add mod">
        <pc:chgData name="Sebastian Knopf" userId="aeec904eeb5479b8" providerId="LiveId" clId="{6D6DEB10-492D-4103-9CB4-B43933C51B6D}" dt="2022-06-26T19:05:54.867" v="5134" actId="20577"/>
        <pc:sldMkLst>
          <pc:docMk/>
          <pc:sldMk cId="3645449591" sldId="348"/>
        </pc:sldMkLst>
        <pc:spChg chg="mod">
          <ac:chgData name="Sebastian Knopf" userId="aeec904eeb5479b8" providerId="LiveId" clId="{6D6DEB10-492D-4103-9CB4-B43933C51B6D}" dt="2022-06-26T19:04:42.901" v="5104" actId="20577"/>
          <ac:spMkLst>
            <pc:docMk/>
            <pc:sldMk cId="3645449591" sldId="348"/>
            <ac:spMk id="2" creationId="{00000000-0000-0000-0000-000000000000}"/>
          </ac:spMkLst>
        </pc:spChg>
        <pc:spChg chg="mod">
          <ac:chgData name="Sebastian Knopf" userId="aeec904eeb5479b8" providerId="LiveId" clId="{6D6DEB10-492D-4103-9CB4-B43933C51B6D}" dt="2022-06-26T19:05:54.867" v="5134" actId="20577"/>
          <ac:spMkLst>
            <pc:docMk/>
            <pc:sldMk cId="3645449591" sldId="348"/>
            <ac:spMk id="3" creationId="{00000000-0000-0000-0000-000000000000}"/>
          </ac:spMkLst>
        </pc:spChg>
        <pc:picChg chg="add mod">
          <ac:chgData name="Sebastian Knopf" userId="aeec904eeb5479b8" providerId="LiveId" clId="{6D6DEB10-492D-4103-9CB4-B43933C51B6D}" dt="2022-06-26T19:04:47.533" v="5106" actId="1076"/>
          <ac:picMkLst>
            <pc:docMk/>
            <pc:sldMk cId="3645449591" sldId="348"/>
            <ac:picMk id="8" creationId="{68C7B2A0-13E9-48D3-2528-BAEEF7FA50AC}"/>
          </ac:picMkLst>
        </pc:picChg>
        <pc:picChg chg="add mod">
          <ac:chgData name="Sebastian Knopf" userId="aeec904eeb5479b8" providerId="LiveId" clId="{6D6DEB10-492D-4103-9CB4-B43933C51B6D}" dt="2022-06-26T19:05:14.011" v="5108" actId="1076"/>
          <ac:picMkLst>
            <pc:docMk/>
            <pc:sldMk cId="3645449591" sldId="348"/>
            <ac:picMk id="10" creationId="{07476DC9-CBF6-DBD4-05B9-3F6E95F595F1}"/>
          </ac:picMkLst>
        </pc:picChg>
      </pc:sldChg>
      <pc:sldChg chg="delSp modSp add mod">
        <pc:chgData name="Sebastian Knopf" userId="aeec904eeb5479b8" providerId="LiveId" clId="{6D6DEB10-492D-4103-9CB4-B43933C51B6D}" dt="2022-06-26T19:10:13.319" v="5972" actId="113"/>
        <pc:sldMkLst>
          <pc:docMk/>
          <pc:sldMk cId="2476525337" sldId="349"/>
        </pc:sldMkLst>
        <pc:spChg chg="mod">
          <ac:chgData name="Sebastian Knopf" userId="aeec904eeb5479b8" providerId="LiveId" clId="{6D6DEB10-492D-4103-9CB4-B43933C51B6D}" dt="2022-06-26T19:10:13.319" v="5972" actId="113"/>
          <ac:spMkLst>
            <pc:docMk/>
            <pc:sldMk cId="2476525337" sldId="349"/>
            <ac:spMk id="2" creationId="{00000000-0000-0000-0000-000000000000}"/>
          </ac:spMkLst>
        </pc:spChg>
        <pc:spChg chg="mod">
          <ac:chgData name="Sebastian Knopf" userId="aeec904eeb5479b8" providerId="LiveId" clId="{6D6DEB10-492D-4103-9CB4-B43933C51B6D}" dt="2022-06-26T19:06:35.508" v="5165" actId="20577"/>
          <ac:spMkLst>
            <pc:docMk/>
            <pc:sldMk cId="2476525337" sldId="349"/>
            <ac:spMk id="3" creationId="{00000000-0000-0000-0000-000000000000}"/>
          </ac:spMkLst>
        </pc:spChg>
        <pc:picChg chg="del">
          <ac:chgData name="Sebastian Knopf" userId="aeec904eeb5479b8" providerId="LiveId" clId="{6D6DEB10-492D-4103-9CB4-B43933C51B6D}" dt="2022-06-26T19:06:08.724" v="5136" actId="478"/>
          <ac:picMkLst>
            <pc:docMk/>
            <pc:sldMk cId="2476525337" sldId="349"/>
            <ac:picMk id="8" creationId="{68C7B2A0-13E9-48D3-2528-BAEEF7FA50AC}"/>
          </ac:picMkLst>
        </pc:picChg>
        <pc:picChg chg="del">
          <ac:chgData name="Sebastian Knopf" userId="aeec904eeb5479b8" providerId="LiveId" clId="{6D6DEB10-492D-4103-9CB4-B43933C51B6D}" dt="2022-06-26T19:06:10.332" v="5137" actId="478"/>
          <ac:picMkLst>
            <pc:docMk/>
            <pc:sldMk cId="2476525337" sldId="349"/>
            <ac:picMk id="10" creationId="{07476DC9-CBF6-DBD4-05B9-3F6E95F595F1}"/>
          </ac:picMkLst>
        </pc:picChg>
      </pc:sldChg>
    </pc:docChg>
  </pc:docChgLst>
  <pc:docChgLst>
    <pc:chgData name="Sebastian Knopf" userId="aeec904eeb5479b8" providerId="LiveId" clId="{13E66B68-1E96-4A80-9946-EEFADF37F6C0}"/>
    <pc:docChg chg="undo custSel addSld delSld modSld">
      <pc:chgData name="Sebastian Knopf" userId="aeec904eeb5479b8" providerId="LiveId" clId="{13E66B68-1E96-4A80-9946-EEFADF37F6C0}" dt="2022-03-27T17:51:36.551" v="3179" actId="20577"/>
      <pc:docMkLst>
        <pc:docMk/>
      </pc:docMkLst>
      <pc:sldChg chg="addSp delSp modSp mod">
        <pc:chgData name="Sebastian Knopf" userId="aeec904eeb5479b8" providerId="LiveId" clId="{13E66B68-1E96-4A80-9946-EEFADF37F6C0}" dt="2022-03-27T17:23:54.838" v="85" actId="20577"/>
        <pc:sldMkLst>
          <pc:docMk/>
          <pc:sldMk cId="3943050990" sldId="332"/>
        </pc:sldMkLst>
        <pc:spChg chg="mod">
          <ac:chgData name="Sebastian Knopf" userId="aeec904eeb5479b8" providerId="LiveId" clId="{13E66B68-1E96-4A80-9946-EEFADF37F6C0}" dt="2022-03-27T17:23:54.838" v="85" actId="20577"/>
          <ac:spMkLst>
            <pc:docMk/>
            <pc:sldMk cId="3943050990" sldId="332"/>
            <ac:spMk id="3" creationId="{00000000-0000-0000-0000-000000000000}"/>
          </ac:spMkLst>
        </pc:spChg>
        <pc:spChg chg="add del mod">
          <ac:chgData name="Sebastian Knopf" userId="aeec904eeb5479b8" providerId="LiveId" clId="{13E66B68-1E96-4A80-9946-EEFADF37F6C0}" dt="2022-03-27T17:20:57.771" v="6" actId="931"/>
          <ac:spMkLst>
            <pc:docMk/>
            <pc:sldMk cId="3943050990" sldId="332"/>
            <ac:spMk id="5" creationId="{4F041379-90A2-4768-9A72-B60AD48434B4}"/>
          </ac:spMkLst>
        </pc:spChg>
        <pc:picChg chg="add mod ord">
          <ac:chgData name="Sebastian Knopf" userId="aeec904eeb5479b8" providerId="LiveId" clId="{13E66B68-1E96-4A80-9946-EEFADF37F6C0}" dt="2022-03-27T17:21:07.421" v="10" actId="167"/>
          <ac:picMkLst>
            <pc:docMk/>
            <pc:sldMk cId="3943050990" sldId="332"/>
            <ac:picMk id="7" creationId="{EC784ECE-7596-49CA-8212-5FD290429D1B}"/>
          </ac:picMkLst>
        </pc:picChg>
        <pc:picChg chg="del">
          <ac:chgData name="Sebastian Knopf" userId="aeec904eeb5479b8" providerId="LiveId" clId="{13E66B68-1E96-4A80-9946-EEFADF37F6C0}" dt="2022-03-27T17:20:47.172" v="5" actId="478"/>
          <ac:picMkLst>
            <pc:docMk/>
            <pc:sldMk cId="3943050990" sldId="332"/>
            <ac:picMk id="8" creationId="{FD6C36BE-3953-41C7-8CF7-441533A13D7D}"/>
          </ac:picMkLst>
        </pc:picChg>
      </pc:sldChg>
      <pc:sldChg chg="del">
        <pc:chgData name="Sebastian Knopf" userId="aeec904eeb5479b8" providerId="LiveId" clId="{13E66B68-1E96-4A80-9946-EEFADF37F6C0}" dt="2022-03-27T17:20:35.291" v="0" actId="2696"/>
        <pc:sldMkLst>
          <pc:docMk/>
          <pc:sldMk cId="3375257464" sldId="333"/>
        </pc:sldMkLst>
      </pc:sldChg>
      <pc:sldChg chg="del">
        <pc:chgData name="Sebastian Knopf" userId="aeec904eeb5479b8" providerId="LiveId" clId="{13E66B68-1E96-4A80-9946-EEFADF37F6C0}" dt="2022-03-27T17:20:39.209" v="2" actId="2696"/>
        <pc:sldMkLst>
          <pc:docMk/>
          <pc:sldMk cId="2344794243" sldId="335"/>
        </pc:sldMkLst>
      </pc:sldChg>
      <pc:sldChg chg="del">
        <pc:chgData name="Sebastian Knopf" userId="aeec904eeb5479b8" providerId="LiveId" clId="{13E66B68-1E96-4A80-9946-EEFADF37F6C0}" dt="2022-03-27T17:20:37.731" v="1" actId="2696"/>
        <pc:sldMkLst>
          <pc:docMk/>
          <pc:sldMk cId="2325906029" sldId="336"/>
        </pc:sldMkLst>
      </pc:sldChg>
      <pc:sldChg chg="del">
        <pc:chgData name="Sebastian Knopf" userId="aeec904eeb5479b8" providerId="LiveId" clId="{13E66B68-1E96-4A80-9946-EEFADF37F6C0}" dt="2022-03-27T17:20:40.641" v="3" actId="2696"/>
        <pc:sldMkLst>
          <pc:docMk/>
          <pc:sldMk cId="1594871460" sldId="337"/>
        </pc:sldMkLst>
      </pc:sldChg>
      <pc:sldChg chg="del">
        <pc:chgData name="Sebastian Knopf" userId="aeec904eeb5479b8" providerId="LiveId" clId="{13E66B68-1E96-4A80-9946-EEFADF37F6C0}" dt="2022-03-27T17:20:42.049" v="4" actId="2696"/>
        <pc:sldMkLst>
          <pc:docMk/>
          <pc:sldMk cId="694368802" sldId="338"/>
        </pc:sldMkLst>
      </pc:sldChg>
      <pc:sldChg chg="delSp modSp mod">
        <pc:chgData name="Sebastian Knopf" userId="aeec904eeb5479b8" providerId="LiveId" clId="{13E66B68-1E96-4A80-9946-EEFADF37F6C0}" dt="2022-03-27T17:29:23.566" v="673" actId="20577"/>
        <pc:sldMkLst>
          <pc:docMk/>
          <pc:sldMk cId="3725560804" sldId="339"/>
        </pc:sldMkLst>
        <pc:spChg chg="mod">
          <ac:chgData name="Sebastian Knopf" userId="aeec904eeb5479b8" providerId="LiveId" clId="{13E66B68-1E96-4A80-9946-EEFADF37F6C0}" dt="2022-03-27T17:29:23.566" v="673" actId="20577"/>
          <ac:spMkLst>
            <pc:docMk/>
            <pc:sldMk cId="3725560804" sldId="339"/>
            <ac:spMk id="2" creationId="{00000000-0000-0000-0000-000000000000}"/>
          </ac:spMkLst>
        </pc:spChg>
        <pc:spChg chg="mod">
          <ac:chgData name="Sebastian Knopf" userId="aeec904eeb5479b8" providerId="LiveId" clId="{13E66B68-1E96-4A80-9946-EEFADF37F6C0}" dt="2022-03-27T17:24:47.798" v="173" actId="20577"/>
          <ac:spMkLst>
            <pc:docMk/>
            <pc:sldMk cId="3725560804" sldId="339"/>
            <ac:spMk id="3" creationId="{00000000-0000-0000-0000-000000000000}"/>
          </ac:spMkLst>
        </pc:spChg>
        <pc:spChg chg="del">
          <ac:chgData name="Sebastian Knopf" userId="aeec904eeb5479b8" providerId="LiveId" clId="{13E66B68-1E96-4A80-9946-EEFADF37F6C0}" dt="2022-03-27T17:24:03.808" v="86" actId="478"/>
          <ac:spMkLst>
            <pc:docMk/>
            <pc:sldMk cId="3725560804" sldId="339"/>
            <ac:spMk id="5" creationId="{00000000-0000-0000-0000-000000000000}"/>
          </ac:spMkLst>
        </pc:spChg>
      </pc:sldChg>
      <pc:sldChg chg="add del">
        <pc:chgData name="Sebastian Knopf" userId="aeec904eeb5479b8" providerId="LiveId" clId="{13E66B68-1E96-4A80-9946-EEFADF37F6C0}" dt="2022-03-27T17:29:45.269" v="674" actId="2696"/>
        <pc:sldMkLst>
          <pc:docMk/>
          <pc:sldMk cId="23237851" sldId="341"/>
        </pc:sldMkLst>
      </pc:sldChg>
      <pc:sldChg chg="modSp add mod">
        <pc:chgData name="Sebastian Knopf" userId="aeec904eeb5479b8" providerId="LiveId" clId="{13E66B68-1E96-4A80-9946-EEFADF37F6C0}" dt="2022-03-27T17:33:42.807" v="1255" actId="20577"/>
        <pc:sldMkLst>
          <pc:docMk/>
          <pc:sldMk cId="3331871078" sldId="341"/>
        </pc:sldMkLst>
        <pc:spChg chg="mod">
          <ac:chgData name="Sebastian Knopf" userId="aeec904eeb5479b8" providerId="LiveId" clId="{13E66B68-1E96-4A80-9946-EEFADF37F6C0}" dt="2022-03-27T17:33:42.807" v="1255" actId="20577"/>
          <ac:spMkLst>
            <pc:docMk/>
            <pc:sldMk cId="3331871078" sldId="341"/>
            <ac:spMk id="2" creationId="{00000000-0000-0000-0000-000000000000}"/>
          </ac:spMkLst>
        </pc:spChg>
        <pc:spChg chg="mod">
          <ac:chgData name="Sebastian Knopf" userId="aeec904eeb5479b8" providerId="LiveId" clId="{13E66B68-1E96-4A80-9946-EEFADF37F6C0}" dt="2022-03-27T17:30:00.457" v="688" actId="20577"/>
          <ac:spMkLst>
            <pc:docMk/>
            <pc:sldMk cId="3331871078" sldId="341"/>
            <ac:spMk id="3" creationId="{00000000-0000-0000-0000-000000000000}"/>
          </ac:spMkLst>
        </pc:spChg>
      </pc:sldChg>
      <pc:sldChg chg="modSp add mod">
        <pc:chgData name="Sebastian Knopf" userId="aeec904eeb5479b8" providerId="LiveId" clId="{13E66B68-1E96-4A80-9946-EEFADF37F6C0}" dt="2022-03-27T17:51:36.551" v="3179" actId="20577"/>
        <pc:sldMkLst>
          <pc:docMk/>
          <pc:sldMk cId="66928206" sldId="342"/>
        </pc:sldMkLst>
        <pc:spChg chg="mod">
          <ac:chgData name="Sebastian Knopf" userId="aeec904eeb5479b8" providerId="LiveId" clId="{13E66B68-1E96-4A80-9946-EEFADF37F6C0}" dt="2022-03-27T17:51:36.551" v="3179" actId="20577"/>
          <ac:spMkLst>
            <pc:docMk/>
            <pc:sldMk cId="66928206" sldId="342"/>
            <ac:spMk id="2" creationId="{00000000-0000-0000-0000-000000000000}"/>
          </ac:spMkLst>
        </pc:spChg>
        <pc:spChg chg="mod">
          <ac:chgData name="Sebastian Knopf" userId="aeec904eeb5479b8" providerId="LiveId" clId="{13E66B68-1E96-4A80-9946-EEFADF37F6C0}" dt="2022-03-27T17:33:54.902" v="1282" actId="20577"/>
          <ac:spMkLst>
            <pc:docMk/>
            <pc:sldMk cId="66928206" sldId="342"/>
            <ac:spMk id="3" creationId="{00000000-0000-0000-0000-000000000000}"/>
          </ac:spMkLst>
        </pc:spChg>
      </pc:sldChg>
      <pc:sldChg chg="modSp add mod">
        <pc:chgData name="Sebastian Knopf" userId="aeec904eeb5479b8" providerId="LiveId" clId="{13E66B68-1E96-4A80-9946-EEFADF37F6C0}" dt="2022-03-27T17:48:58.448" v="3057" actId="20577"/>
        <pc:sldMkLst>
          <pc:docMk/>
          <pc:sldMk cId="1221172726" sldId="343"/>
        </pc:sldMkLst>
        <pc:spChg chg="mod">
          <ac:chgData name="Sebastian Knopf" userId="aeec904eeb5479b8" providerId="LiveId" clId="{13E66B68-1E96-4A80-9946-EEFADF37F6C0}" dt="2022-03-27T17:48:42.885" v="3033" actId="20577"/>
          <ac:spMkLst>
            <pc:docMk/>
            <pc:sldMk cId="1221172726" sldId="343"/>
            <ac:spMk id="2" creationId="{00000000-0000-0000-0000-000000000000}"/>
          </ac:spMkLst>
        </pc:spChg>
        <pc:spChg chg="mod">
          <ac:chgData name="Sebastian Knopf" userId="aeec904eeb5479b8" providerId="LiveId" clId="{13E66B68-1E96-4A80-9946-EEFADF37F6C0}" dt="2022-03-27T17:48:58.448" v="3057" actId="20577"/>
          <ac:spMkLst>
            <pc:docMk/>
            <pc:sldMk cId="1221172726" sldId="343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20189E0-1142-8C4C-AC05-A6F1DE011E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F4CE7F-CDCE-EE4B-955F-AE4E1EB583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hier</a:t>
            </a:r>
          </a:p>
        </p:txBody>
      </p:sp>
    </p:spTree>
    <p:extLst>
      <p:ext uri="{BB962C8B-B14F-4D97-AF65-F5344CB8AC3E}">
        <p14:creationId xmlns:p14="http://schemas.microsoft.com/office/powerpoint/2010/main" val="287341796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F5FE6-0578-6C48-AD34-F15B08E4EDC5}" type="datetimeFigureOut">
              <a:rPr lang="de-DE" smtClean="0"/>
              <a:t>23.02.2023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hier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FB68A-13DA-DB4F-867D-DB048D314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0704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hier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457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hier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619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hier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6016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Wiederholden: Darstellung des RL als Grafik</a:t>
            </a:r>
          </a:p>
          <a:p>
            <a:pPr marL="171450" indent="-171450">
              <a:buFontTx/>
              <a:buChar char="-"/>
            </a:pPr>
            <a:r>
              <a:rPr lang="de-DE" dirty="0"/>
              <a:t>Bei privaten Busunternehmen ist weder zeitlich noch fachlich Möglich, Daten entsprechend aufzubereiten</a:t>
            </a:r>
          </a:p>
          <a:p>
            <a:pPr marL="378790" lvl="1" indent="-171450">
              <a:buFontTx/>
              <a:buChar char="-"/>
            </a:pPr>
            <a:r>
              <a:rPr lang="de-DE" dirty="0"/>
              <a:t>Wohl bekannt sind aber Wendezeiten, Fahrzeiten, typische Strecken, …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Überleitung zur praktischen Umsetzung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hier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883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10.svg"/><Relationship Id="rId7" Type="http://schemas.openxmlformats.org/officeDocument/2006/relationships/image" Target="../media/image7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15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7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7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7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31.jpe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33.jp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Layouts/_rels/slideLayout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3.png"/><Relationship Id="rId7" Type="http://schemas.openxmlformats.org/officeDocument/2006/relationships/image" Target="../media/image72.sv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71.png"/><Relationship Id="rId5" Type="http://schemas.openxmlformats.org/officeDocument/2006/relationships/image" Target="../media/image35.jpeg"/><Relationship Id="rId4" Type="http://schemas.openxmlformats.org/officeDocument/2006/relationships/image" Target="../media/image74.svg"/><Relationship Id="rId9" Type="http://schemas.openxmlformats.org/officeDocument/2006/relationships/image" Target="../media/image70.svg"/></Relationships>
</file>

<file path=ppt/slideLayouts/_rels/slideLayout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10.svg"/><Relationship Id="rId7" Type="http://schemas.openxmlformats.org/officeDocument/2006/relationships/image" Target="../media/image7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36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7.jp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8.jpeg"/></Relationships>
</file>

<file path=ppt/slideLayouts/_rels/slideLayout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10.svg"/><Relationship Id="rId7" Type="http://schemas.openxmlformats.org/officeDocument/2006/relationships/image" Target="../media/image8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15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82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82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82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31.jpe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33.jp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Layouts/_rels/slideLayout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2.sv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71.png"/><Relationship Id="rId5" Type="http://schemas.openxmlformats.org/officeDocument/2006/relationships/image" Target="../media/image35.jpeg"/><Relationship Id="rId4" Type="http://schemas.openxmlformats.org/officeDocument/2006/relationships/image" Target="../media/image74.svg"/><Relationship Id="rId9" Type="http://schemas.openxmlformats.org/officeDocument/2006/relationships/image" Target="../media/image78.svg"/></Relationships>
</file>

<file path=ppt/slideLayouts/_rels/slideLayout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10.svg"/><Relationship Id="rId7" Type="http://schemas.openxmlformats.org/officeDocument/2006/relationships/image" Target="../media/image8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36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8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5.png"/><Relationship Id="rId4" Type="http://schemas.openxmlformats.org/officeDocument/2006/relationships/image" Target="file:////Users/dp82/Dropbox/KUNDE_HKA%20&#8211;%20Hochschule%20Karlsruhe/04_Gestaltung/Logos%20Intern/RGB/HKA_Logo_H_RGB.sv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5.png"/><Relationship Id="rId4" Type="http://schemas.openxmlformats.org/officeDocument/2006/relationships/image" Target="file:////Users/dp82/Dropbox/KUNDE_HKA%20&#8211;%20Hochschule%20Karlsruhe/04_Gestaltung/Logos%20Intern/RGB/HKA_Logo_H_RGB.sv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jp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jp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8.svg"/><Relationship Id="rId9" Type="http://schemas.openxmlformats.org/officeDocument/2006/relationships/image" Target="../media/image35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jpe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4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1.jpe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3.jp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1.png"/><Relationship Id="rId7" Type="http://schemas.openxmlformats.org/officeDocument/2006/relationships/image" Target="../media/image37.pn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2.svg"/><Relationship Id="rId9" Type="http://schemas.openxmlformats.org/officeDocument/2006/relationships/image" Target="../media/image35.jpe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10.svg"/><Relationship Id="rId7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6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5.png"/><Relationship Id="rId4" Type="http://schemas.openxmlformats.org/officeDocument/2006/relationships/image" Target="file:////Users/dp82/Dropbox/KUNDE_HKA%20&#8211;%20Hochschule%20Karlsruhe/04_Gestaltung/Logos%20Intern/RGB/HKA_Logo_H_RGB.svg" TargetMode="Externa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.jpe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5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5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5.png"/><Relationship Id="rId4" Type="http://schemas.openxmlformats.org/officeDocument/2006/relationships/image" Target="file:////Users/dp82/Dropbox/KUNDE_HKA%20&#8211;%20Hochschule%20Karlsruhe/04_Gestaltung/Logos%20Intern/RGB/HKA_Logo_H_RGB.svg" TargetMode="Externa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5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5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1.jpe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3.jp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9.png"/><Relationship Id="rId7" Type="http://schemas.openxmlformats.org/officeDocument/2006/relationships/image" Target="../media/image46.sv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5.png"/><Relationship Id="rId5" Type="http://schemas.openxmlformats.org/officeDocument/2006/relationships/image" Target="../media/image35.jpeg"/><Relationship Id="rId4" Type="http://schemas.openxmlformats.org/officeDocument/2006/relationships/image" Target="../media/image50.svg"/><Relationship Id="rId9" Type="http://schemas.openxmlformats.org/officeDocument/2006/relationships/image" Target="../media/image48.sv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6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5.png"/><Relationship Id="rId4" Type="http://schemas.openxmlformats.org/officeDocument/2006/relationships/image" Target="file:////Users/dp82/Dropbox/KUNDE_HKA%20&#8211;%20Hochschule%20Karlsruhe/04_Gestaltung/Logos%20Intern/RGB/HKA_Logo_H_RGB.svg" TargetMode="Externa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jpe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6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5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5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5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5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1.jpe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3.jp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7.png"/><Relationship Id="rId7" Type="http://schemas.openxmlformats.org/officeDocument/2006/relationships/image" Target="../media/image54.sv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3.png"/><Relationship Id="rId5" Type="http://schemas.openxmlformats.org/officeDocument/2006/relationships/image" Target="../media/image35.jpeg"/><Relationship Id="rId4" Type="http://schemas.openxmlformats.org/officeDocument/2006/relationships/image" Target="../media/image58.svg"/><Relationship Id="rId9" Type="http://schemas.openxmlformats.org/officeDocument/2006/relationships/image" Target="../media/image56.svg"/></Relationships>
</file>

<file path=ppt/slideLayouts/_rels/slideLayout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0.svg"/><Relationship Id="rId7" Type="http://schemas.openxmlformats.org/officeDocument/2006/relationships/image" Target="../media/image5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36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7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8.jpeg"/></Relationships>
</file>

<file path=ppt/slideLayouts/_rels/slideLayout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6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6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6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6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6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31.jpe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33.jp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Layouts/_rels/slideLayout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5.png"/><Relationship Id="rId7" Type="http://schemas.openxmlformats.org/officeDocument/2006/relationships/image" Target="../media/image64.sv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63.png"/><Relationship Id="rId5" Type="http://schemas.openxmlformats.org/officeDocument/2006/relationships/image" Target="../media/image35.jpeg"/><Relationship Id="rId4" Type="http://schemas.openxmlformats.org/officeDocument/2006/relationships/image" Target="../media/image66.svg"/><Relationship Id="rId9" Type="http://schemas.openxmlformats.org/officeDocument/2006/relationships/image" Target="../media/image62.svg"/></Relationships>
</file>

<file path=ppt/slideLayouts/_rels/slideLayout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10.svg"/><Relationship Id="rId7" Type="http://schemas.openxmlformats.org/officeDocument/2006/relationships/image" Target="../media/image6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36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7.jp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81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EA2F81EE-B49F-3443-9DF7-EAA8DB3B31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0987124-6DC9-6D43-9707-71252E1B34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EFC91617-9567-D34B-B0B5-58C61AD0D93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14188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Cover_V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F38B288-F314-D247-B61E-DD5F751610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5" y="296863"/>
            <a:ext cx="1737356" cy="9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37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AB2C604-EF2B-4241-9B8D-353525CC64B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536C2A7-C47B-254D-B8A7-9A5F4F781FC8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CA1E7AB-4DEA-5C4B-BF0E-2A91CF7C83B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30543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AAD67889-1293-ED41-AF2F-6BE684E481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4C47BBE0-2958-B54C-92CA-A77794DE3B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2" name="Bildplatzhalter 4">
            <a:extLst>
              <a:ext uri="{FF2B5EF4-FFF2-40B4-BE49-F238E27FC236}">
                <a16:creationId xmlns:a16="http://schemas.microsoft.com/office/drawing/2014/main" id="{A0D9FB48-6DBE-634D-B186-40432575C2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0982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030657280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0DB07685-E6B4-5E41-AA73-041CFF227E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7A00F15-E7DE-3D4C-9333-B5BB48AB41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74C0A6CA-28D0-A749-95FC-15B7AB099BC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7547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184D7E11-A3DD-D949-8E09-0C9A3EA966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306BB9E4-8410-CF4C-BC95-9F8E12F05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B294D36A-65D1-7A4A-B44E-81334D5833B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061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58EC8B0F-9FE3-924D-BEE3-32BD1A4163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FBA120F4-9C32-9145-87E0-FF75165891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630DE8FB-031C-8B47-9B34-C2643B033B5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9162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434AD662-A540-404E-9022-C1BE746588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D9EAD9D-E600-2044-9062-B1FE5C0CD9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0874B803-122E-8343-8DC2-6DC5DA76A20B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24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69714213-985D-F049-AC24-0011BCAE29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2AFD8BD-1B68-074D-9599-F2383776A4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86B49C55-F108-3C42-B547-CC4E75AAC7B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9698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5CEB99C0-EF74-E74F-B415-AC2BCEF5C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1C382A7-D6AD-AB42-8366-09637EA67B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2CB2A227-4716-6A4A-8272-F88DB2FFFBE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7756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110A617E-8FCC-244D-8AD5-BF151B15A7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B143B38-D55C-EA4D-B6F2-C2894CCA3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20F8886F-22F5-4746-A8E8-574C3C4EC0C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126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3C363166-08E6-C74F-9053-6119A0C925F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964B658-92F1-4D46-8507-65C9A4A13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2C58D6C3-553E-8D48-926F-12F87EB56D9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90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2E6B334F-49E0-7249-9A77-6189C78F5C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03A27012-D968-1444-9A3B-CE30153629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FF730494-443D-2A43-8332-9B9FE56CBE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5848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130442-AFCC-A34B-846F-B4148DBD90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31D2AF-8FEB-7841-B7CE-8E7D120E0BD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268177-AE4A-684B-8FE0-98F4DB068EC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70E987E8-E4E5-1C47-B903-44A3B86ED4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86D69A4-9E2A-FB4E-8DF6-21FBA62915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CF0516E-EB4A-A449-8DFA-05FA5ED672A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050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3E935-DC8B-EE4A-A835-A6B75AB07EE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84B28-82C0-7D4A-B3DD-7BF6E2000D6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91B1AC-EAF4-764A-B143-A5E022AB51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0E61C0F-3B73-384B-8065-6D982FD45D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48C0BA75-FEC2-B143-96A7-7F0A36612E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08CB54A-796D-8146-ADB4-80A2698D932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51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CD7396E-618B-1D42-9491-D3E42AB8C8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21F34162-D4E3-FD41-8C92-098D0E9599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3823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ADD80C-69BF-394C-8E09-B1E69D9AF17E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67E46-D097-D54C-821F-7C2BC559553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DFF2F0-219B-604D-8A04-4A0A5184148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E4E504BD-D8EC-5C4C-B753-4E75542C93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1032B5D-DEF2-5F42-8B82-27D1F1CF1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CB6F7CC5-BB04-744D-AC90-D1C2F3CD661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D3370869-6FB1-0545-9436-445EB7325BF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26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4"/>
            <a:ext cx="12192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85222" y="399917"/>
            <a:ext cx="1734897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638502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26BDA-907D-2E47-B1CD-6C22CA6027FD}"/>
              </a:ext>
            </a:extLst>
          </p:cNvPr>
          <p:cNvSpPr txBox="1"/>
          <p:nvPr userDrawn="1"/>
        </p:nvSpPr>
        <p:spPr>
          <a:xfrm>
            <a:off x="-2356645" y="182249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2356646" y="6527464"/>
            <a:ext cx="1915971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1198800"/>
            <a:ext cx="1319153" cy="222568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873CCAF-E7C6-2047-9734-90C61A6AE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7941B59-A3C9-3D41-BCD5-6E217D5D946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60A417A-6251-5F4A-B9DF-8CD21F0B17E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34965" y="296864"/>
            <a:ext cx="1737356" cy="9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103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ENDE_V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37200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305"/>
            <a:ext cx="135636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31604B-8620-CA4A-AC7F-053FE140E4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90F77C6-D65A-F143-9A41-DAF0395F2A6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5" y="296863"/>
            <a:ext cx="1737356" cy="9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674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97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06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7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Cover_V3">
    <p:bg>
      <p:bgPr>
        <a:solidFill>
          <a:srgbClr val="1E4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4C6611-D00C-1346-BB86-076484ECC8B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6" y="296863"/>
            <a:ext cx="1737354" cy="9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96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45115C2-9D70-FA46-836E-91268F8DBB0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AD30B31-71AE-9741-8F1D-9257515B28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D7C97038-3FCB-2847-86D8-DCC709E7393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7240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13615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AB2C604-EF2B-4241-9B8D-353525CC64B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536C2A7-C47B-254D-B8A7-9A5F4F781FC8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CA1E7AB-4DEA-5C4B-BF0E-2A91CF7C83B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00147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43A8660F-7908-EC47-ADD9-3CCF3387E3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BA0F6196-E185-F743-AEB9-3FA2F65CE2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6D837101-89BA-0F43-8567-0A08E536B4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6949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834137086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469498C5-59D4-BD48-8207-E5F5EF81D8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9EEEAFF-DF84-FD43-9D3A-38AD043D27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2" name="Bildplatzhalter 4">
            <a:extLst>
              <a:ext uri="{FF2B5EF4-FFF2-40B4-BE49-F238E27FC236}">
                <a16:creationId xmlns:a16="http://schemas.microsoft.com/office/drawing/2014/main" id="{ECADC022-0582-5847-8024-B9AF53A8528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6488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2A6A6161-68AE-6F4E-AEAD-1901D799C61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FE7F2F9-2623-1E4E-A11D-944E45F46B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A9118105-8FAF-E94A-954E-D3D3604F3C6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2899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solidFill>
            <a:srgbClr val="1E469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solidFill>
            <a:srgbClr val="1E469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solidFill>
            <a:srgbClr val="1E469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solidFill>
            <a:srgbClr val="1E469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FEF1FFE8-C01E-8549-8552-F1C914306F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899FAD7-2C53-E447-A4A8-03C810E1F0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16652AA9-6DE6-F646-9DF1-F902224315E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6425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E8CDA4A-4BF2-D840-8CFD-6490530F2A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9207A85-80D7-FA4C-8BFC-2C68397EC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56421205-BE49-1546-A141-F16B8889AC0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1751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3926B4F3-38F1-DF4C-A27A-2C33927AB9F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8075418-8D33-D440-BDB5-ED50CB0E09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BD353417-4511-C842-897F-3C1567DCFE4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3230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1040743E-92DA-ED45-887F-67ECCD1D48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EDBD9CB-4979-5E43-8C2A-4295CCE85C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1322D107-7E62-E34E-94C4-A415DBBB88D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967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D9D53BC2-77DA-CD4C-A750-1053201ECF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D888D9B-2794-0846-9CE3-6DD4B2A026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46308461-8C0F-5D49-8633-035DD85D54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2766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71159C30-2450-2D47-8BE6-14B588B397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E14DE0D-E338-A341-9209-8A3E85E8FA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C5818D3E-8365-C946-B6EB-FCA558BC574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6854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2EADADB3-DFB5-E042-B272-CDDB8C6CAD1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5DA480E5-7E1F-2C4A-AB2D-DDB47FA70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5C61433B-1CC2-2949-A89D-2591A2194A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19376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DFC670BC-18A2-C24F-8F11-211BB82D4F0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B007A7A-801B-774E-AC90-6EFDD4D592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F7A797DF-EF12-974E-B06E-EDA0E573A74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49CC50-74CC-AC46-90C8-7FB6CFD4BF71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C0C974-3147-B24C-A451-E3F83E251F8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EB983B-4351-7141-9F64-6448A4A324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2927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5757826-769D-7544-9F1E-A5E98BDDA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2E1FC015-54EA-1646-B961-FB870A72376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4A9459-3910-5046-BC02-8E9A766FAF27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AEC5808-6368-954F-8A0F-7DA56C30E2B8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4F4CE2-ADFE-2549-BA07-51FC26F5F6E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F6613BA-FF6B-E449-8A08-790B30959EA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7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4D045A-1885-FD45-8B4B-045FF612A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2D5F719E-6E1A-7A40-9D70-75EF2B0A614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0168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ADD80C-69BF-394C-8E09-B1E69D9AF17E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67E46-D097-D54C-821F-7C2BC559553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DFF2F0-219B-604D-8A04-4A0A5184148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B42CD10-E431-A346-AF07-B385838C01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51339DFE-1657-7B41-B3F9-91732BA3F6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678F759-B2A5-0345-BE98-811DDA4C85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41B72E5-9E60-434A-B9D0-181AF78D95B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60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4"/>
            <a:ext cx="12192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85222" y="399917"/>
            <a:ext cx="1734897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638502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26BDA-907D-2E47-B1CD-6C22CA6027FD}"/>
              </a:ext>
            </a:extLst>
          </p:cNvPr>
          <p:cNvSpPr txBox="1"/>
          <p:nvPr userDrawn="1"/>
        </p:nvSpPr>
        <p:spPr>
          <a:xfrm>
            <a:off x="-2356645" y="182249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2356646" y="6527464"/>
            <a:ext cx="1915971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1198800"/>
            <a:ext cx="1319153" cy="222568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873CCAF-E7C6-2047-9734-90C61A6AE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7941B59-A3C9-3D41-BCD5-6E217D5D946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DE45BB2-43D5-074E-B0BD-65ADDFDF747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34966" y="296864"/>
            <a:ext cx="1737354" cy="9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33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ENDE_V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37200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305"/>
            <a:ext cx="135636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31604B-8620-CA4A-AC7F-053FE140E4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90F77C6-D65A-F143-9A41-DAF0395F2A6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6" y="296863"/>
            <a:ext cx="1737354" cy="9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409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25BE1AF2-06B7-2E4D-8E62-D104363E771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7776B093-19A4-6345-9181-4384BCBC7F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 r:link="rId4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D0BEE0FA-8B42-1B4B-A322-CF3C8F15B1C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02357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130442-AFCC-A34B-846F-B4148DBD90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3E05269C-2AA0-7348-B1D2-EB5C76B5EF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EF983A3E-5386-8546-8822-8C4903C854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 r:link="rId4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7318602C-3257-C24E-9090-75BCC2B25FE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31D2AF-8FEB-7841-B7CE-8E7D120E0BD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268177-AE4A-684B-8FE0-98F4DB068EC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9795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5BE36B83-D000-4740-8FE1-70496235C67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55E10238-5DAC-B244-9C79-E3A6C48C78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1244768" y="299812"/>
            <a:ext cx="666000" cy="4500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DCAA697-788F-3F40-AD9E-38C58B2D5A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3E935-DC8B-EE4A-A835-A6B75AB07EE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84B28-82C0-7D4A-B3DD-7BF6E2000D6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91B1AC-EAF4-764A-B143-A5E022AB51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3804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F72E1F-2712-9E48-915B-B21C6974A9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D2BD144-C3AC-9C42-B953-310D21040A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00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KA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F72E1F-2712-9E48-915B-B21C6974A9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D2BD144-C3AC-9C42-B953-310D21040A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EE7FD337-DAE6-214B-8FB6-6EE1FBF360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911AD5-6C4F-F545-B4DF-CC6231C17179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810CE7-2E3A-3143-AA8D-82CB0499AEBA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E5B83C-D299-0F49-901C-5287995A8859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187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4"/>
            <a:ext cx="12192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85222" y="399917"/>
            <a:ext cx="1734897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638502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26BDA-907D-2E47-B1CD-6C22CA6027FD}"/>
              </a:ext>
            </a:extLst>
          </p:cNvPr>
          <p:cNvSpPr txBox="1"/>
          <p:nvPr userDrawn="1"/>
        </p:nvSpPr>
        <p:spPr>
          <a:xfrm>
            <a:off x="-2356645" y="182249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2356646" y="6527464"/>
            <a:ext cx="1915971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1198800"/>
            <a:ext cx="1319153" cy="222568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7AFBE29-100F-624A-8046-FABADBF76FC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3200" y="296863"/>
            <a:ext cx="135636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2FACFD0-7721-8F48-B1F6-FEBFE9E067A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4963" y="296864"/>
            <a:ext cx="1737360" cy="9677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873CCAF-E7C6-2047-9734-90C61A6AEC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00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13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52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ENDE_V2">
    <p:bg>
      <p:bgPr>
        <a:solidFill>
          <a:srgbClr val="D72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37200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305"/>
            <a:ext cx="1356360" cy="914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8BC9578-0AFC-1F4D-8A0D-63974D070F2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963" y="296862"/>
            <a:ext cx="1737360" cy="9677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31604B-8620-CA4A-AC7F-053FE140E4C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69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3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06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1425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52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Cover_V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320C3BA-CEBB-E24E-BD6C-4E6FC97707F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4963" y="296863"/>
            <a:ext cx="1737360" cy="967739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50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AA4CCEC-3794-0D4A-81F9-043900509A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A20817-32B1-B242-B903-895297FA550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C47507-8421-B144-8718-EAA64FBC65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59192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F8E62AA4-7DB8-244C-9C98-5064B76F9FB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066A014-26D3-7E40-913E-C9CFDA3745E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2" name="Bildplatzhalter 4">
            <a:extLst>
              <a:ext uri="{FF2B5EF4-FFF2-40B4-BE49-F238E27FC236}">
                <a16:creationId xmlns:a16="http://schemas.microsoft.com/office/drawing/2014/main" id="{926F40BD-B29A-4F4B-849C-B4D9D6DEDD9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6185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92431962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D1E16769-5D42-3C48-8401-A6FF20BDB7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7239A69-20E4-E84B-9AE6-A73DD1F35F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4D76D74F-C447-0B46-8463-F090EA5180F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0649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C7F00696-7C33-1641-89FA-0D552099DA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1E899D-EC9C-234A-AC80-8C664A1F93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6261BF8F-D8D8-C342-B58D-8A6C472E202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2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21A5BEAE-681D-C842-AFED-729FB71043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FD5930ED-B574-D348-BBEF-B8EA4F1B5F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0EF88569-6096-B14C-B989-AA00C8955B5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2345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9C52630C-50E8-D848-A13E-9113C80E91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C3EC1DC7-05B4-E642-9286-FB7DB1D8BB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8" name="Bildplatzhalter 4">
            <a:extLst>
              <a:ext uri="{FF2B5EF4-FFF2-40B4-BE49-F238E27FC236}">
                <a16:creationId xmlns:a16="http://schemas.microsoft.com/office/drawing/2014/main" id="{0CA65917-016B-0247-B2E2-92635258E3F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268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Cover_V3">
    <p:bg>
      <p:bgPr>
        <a:solidFill>
          <a:srgbClr val="D72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320C3BA-CEBB-E24E-BD6C-4E6FC97707F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963" y="296863"/>
            <a:ext cx="1737360" cy="967740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93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D07CCD9-62E8-3842-9EA9-7BFCF4D2E91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A8AB08F-1564-514E-97F3-3E41CBDC12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5E9F3C44-3B74-6841-9FD3-91670609DA9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058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0A8B2C4C-6AA8-904C-9AC4-E4658B2AC7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2E24409-9CE6-AE4C-A56E-906654AF37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7DC4FD81-D75B-7E40-B3E4-25D4828D46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5358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E0E48DAE-D35E-0D49-A63B-0B508B82DB2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F88734E-24A0-204C-9152-C8B4861C64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D3B344F4-F937-D54C-A21A-5D459A80AA3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3681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964A95A0-8B46-084D-80FA-D1F5335B8C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22C1078-4716-014B-A74C-18ADEEC3C7F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EE73923C-BCD2-F749-8DF8-73AFF0DF635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555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130442-AFCC-A34B-846F-B4148DBD90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31D2AF-8FEB-7841-B7CE-8E7D120E0BD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268177-AE4A-684B-8FE0-98F4DB068EC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4977BC22-658A-D74C-92AE-B7388ACD57C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67EECD0-3835-F041-9A15-6BB912BAE7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A92D88AA-32C5-254A-9EB8-804EC1401B3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3146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3E935-DC8B-EE4A-A835-A6B75AB07EE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84B28-82C0-7D4A-B3DD-7BF6E2000D6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91B1AC-EAF4-764A-B143-A5E022AB51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388871-83D4-124B-B8E3-7E651A4C95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048D659F-AD75-0E49-A643-44891A756CF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6244620-FE7F-B641-A95F-07953C8A50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5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67CC240-8345-CB43-B360-ABECE7C817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F3330B7E-624B-5942-9132-F51B530CA41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7017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17472927-2070-4543-8254-386CA5AB75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293207C-D77E-1740-813D-FB24153FF2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E22861D1-0BD1-4C47-B2F7-DF160BD5275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ADD80C-69BF-394C-8E09-B1E69D9AF17E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67E46-D097-D54C-821F-7C2BC559553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DFF2F0-219B-604D-8A04-4A0A5184148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94710B7-2759-BD4C-A2D1-86B20DC6D1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6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4"/>
            <a:ext cx="12192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85222" y="399917"/>
            <a:ext cx="1734897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638502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26BDA-907D-2E47-B1CD-6C22CA6027FD}"/>
              </a:ext>
            </a:extLst>
          </p:cNvPr>
          <p:cNvSpPr txBox="1"/>
          <p:nvPr userDrawn="1"/>
        </p:nvSpPr>
        <p:spPr>
          <a:xfrm>
            <a:off x="-2356645" y="182249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2356646" y="6527464"/>
            <a:ext cx="1915971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1198800"/>
            <a:ext cx="1319153" cy="222568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7AFBE29-100F-624A-8046-FABADBF76FC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3200" y="296863"/>
            <a:ext cx="135636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2FACFD0-7721-8F48-B1F6-FEBFE9E067A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3" y="296864"/>
            <a:ext cx="1737360" cy="96773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873CCAF-E7C6-2047-9734-90C61A6AEC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ENDE_V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37200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305"/>
            <a:ext cx="135636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31604B-8620-CA4A-AC7F-053FE140E4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339F23A-33D3-A44A-A707-3EB73FBBAE0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3" y="296863"/>
            <a:ext cx="1737360" cy="9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419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 r:link="rId4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25" name="Datumsplatzhalter 24">
            <a:extLst>
              <a:ext uri="{FF2B5EF4-FFF2-40B4-BE49-F238E27FC236}">
                <a16:creationId xmlns:a16="http://schemas.microsoft.com/office/drawing/2014/main" id="{3F719F99-C515-3E48-B1E6-DD81320AD223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26" name="Fußzeilenplatzhalter 25">
            <a:extLst>
              <a:ext uri="{FF2B5EF4-FFF2-40B4-BE49-F238E27FC236}">
                <a16:creationId xmlns:a16="http://schemas.microsoft.com/office/drawing/2014/main" id="{5F682D86-794B-BB4B-996C-2B196CF8C8B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C3C22D76-476C-BB47-876D-375A942B484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475693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14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06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47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3">
    <p:bg>
      <p:bgPr>
        <a:solidFill>
          <a:srgbClr val="288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320C3BA-CEBB-E24E-BD6C-4E6FC97707F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4964" y="296863"/>
            <a:ext cx="1737358" cy="967739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06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AA4CCEC-3794-0D4A-81F9-043900509A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A20817-32B1-B242-B903-895297FA550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C47507-8421-B144-8718-EAA64FBC65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545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54356BD5-DB03-1449-A572-5779D638C6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DE887995-028D-6C44-BECC-B0921F39BA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7BFEE7A1-41FF-3044-993F-EECEA6B00F1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7721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329399295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D022BEBB-328C-1940-BEB1-277BFC5172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D6DFA1E-EE28-CD48-AA7E-895173C717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2" name="Bildplatzhalter 4">
            <a:extLst>
              <a:ext uri="{FF2B5EF4-FFF2-40B4-BE49-F238E27FC236}">
                <a16:creationId xmlns:a16="http://schemas.microsoft.com/office/drawing/2014/main" id="{9B5C39AF-B6E9-664C-B139-42FECD723A4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8824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solidFill>
            <a:srgbClr val="288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solidFill>
            <a:srgbClr val="288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solidFill>
            <a:srgbClr val="288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D4D0C22E-76AB-A244-B5FB-97EBFE97C6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7613CB5-15D8-3946-99CC-E259587959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2FAD2355-AD5E-C64A-893E-0EFD7C2AE7C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9157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97F0D1A6-FD6F-584C-938D-8516E66E11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3145BFF-FF4F-DE41-B1A1-4FCA1A2BD8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4C47E3EA-24FF-504E-AD46-9C0932617D0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1992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14C5052E-B1CF-5446-963D-8410658522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6EE94EA1-EC6C-3340-8738-64C86E168E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B4B3FF41-B851-1941-8364-2576FAF72BB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1272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AC6EFDD4-BDB1-C248-B67A-54FD720942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D6FB93C-A6A1-D749-9CDF-E507C131B5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458EF5B3-5EC8-0844-A3DD-CBFEBD07C73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94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874B56D-8A05-4146-BE00-A447D86A7F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F72E1F-2712-9E48-915B-B21C6974A9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 r:link="rId4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D2BD144-C3AC-9C42-B953-310D21040A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924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FF62C90F-85E8-E847-A097-D0E668E9A6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D629A41-EDA5-A74D-BCA2-89BF44E8A4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61E0C3FA-37DC-0949-9C50-BFA7C43FB78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5118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63934908-D07A-F34B-B2FE-CBC3850561C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46F93C62-4210-7343-9C5C-3EC49DEEAE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77B6F833-E121-204A-BD5D-023E4FFB8E6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776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DC17CA4-2448-B14F-8716-E7B79B8E0E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828CAAD-EF41-3F4B-A7A5-A964FDBF079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5D145D9C-177A-AD45-BBAE-C8041823214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355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130442-AFCC-A34B-846F-B4148DBD90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31D2AF-8FEB-7841-B7CE-8E7D120E0BD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268177-AE4A-684B-8FE0-98F4DB068EC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D31CDDB6-71FC-5B42-AF30-866EBE2F06A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B21AC7D0-86A3-4E4B-9199-3C960B8B926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A8EE0C8C-5DC7-8C4E-92BC-57098EFD23E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421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3E935-DC8B-EE4A-A835-A6B75AB07EE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84B28-82C0-7D4A-B3DD-7BF6E2000D6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91B1AC-EAF4-764A-B143-A5E022AB51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9A945BA-EBB1-3F46-A521-52EFE3C0AA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20BFE1E1-A0D5-D349-8089-A4C3CABA5DB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087B747-EDA8-E84D-AC35-80B47E532AB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02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746E90D-9EB9-0948-A56B-513D453D7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099FB155-EC38-ED49-B00F-C87B4C0D4B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7688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ADD80C-69BF-394C-8E09-B1E69D9AF17E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67E46-D097-D54C-821F-7C2BC559553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DFF2F0-219B-604D-8A04-4A0A5184148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BBA7A28B-B950-8A49-9C4C-4959D04978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4B88340-A940-FD4B-93D5-B2E697B2A2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A71542B6-97FD-8E4F-A627-B59482EDC85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31F679C-2B53-5A42-A927-C1121C2AA06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95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4"/>
            <a:ext cx="12192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85222" y="399917"/>
            <a:ext cx="1734897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638502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26BDA-907D-2E47-B1CD-6C22CA6027FD}"/>
              </a:ext>
            </a:extLst>
          </p:cNvPr>
          <p:cNvSpPr txBox="1"/>
          <p:nvPr userDrawn="1"/>
        </p:nvSpPr>
        <p:spPr>
          <a:xfrm>
            <a:off x="-2356645" y="182249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2356646" y="6527464"/>
            <a:ext cx="1915971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1198800"/>
            <a:ext cx="1319153" cy="222568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873CCAF-E7C6-2047-9734-90C61A6AE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5608EE6-59A4-664F-A0E9-3A7180836C3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4964" y="296864"/>
            <a:ext cx="1737358" cy="96773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7941B59-A3C9-3D41-BCD5-6E217D5D946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67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ENDE_V2">
    <p:bg>
      <p:bgPr>
        <a:solidFill>
          <a:srgbClr val="288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37200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305"/>
            <a:ext cx="135636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31604B-8620-CA4A-AC7F-053FE140E4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32DFD38-CF2E-AA46-B671-B849F4415C1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4" y="296863"/>
            <a:ext cx="1737358" cy="9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64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90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KA_Präsentation // Headline + FT / 2 Spalten als sep. Text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5292727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874B56D-8A05-4146-BE00-A447D86A7F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F72E1F-2712-9E48-915B-B21C6974A9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 r:link="rId4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D2BD144-C3AC-9C42-B953-310D21040A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3C1C7D1D-2336-854C-94E8-55E978C8473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39763" y="1206000"/>
            <a:ext cx="5292727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</p:spTree>
    <p:extLst>
      <p:ext uri="{BB962C8B-B14F-4D97-AF65-F5344CB8AC3E}">
        <p14:creationId xmlns:p14="http://schemas.microsoft.com/office/powerpoint/2010/main" val="2738542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06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29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Cover_V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320C3BA-CEBB-E24E-BD6C-4E6FC97707F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4964" y="296863"/>
            <a:ext cx="1737358" cy="967738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79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A20817-32B1-B242-B903-895297FA550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C47507-8421-B144-8718-EAA64FBC65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39154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KA_Präsentation // Headline + FT / 2 Spalten als sep. Text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5292727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6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16pt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874B56D-8A05-4146-BE00-A447D86A7F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8C2C8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3C1C7D1D-2336-854C-94E8-55E978C8473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39763" y="1206000"/>
            <a:ext cx="5292727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6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16pt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8C835E-78D1-910F-AEC7-EDB300C8EC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42E12A63-0F67-918A-FE5F-289DF78CBB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8579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F81EAAF3-8774-494E-8AA7-54062AD5CC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B33C6C3-BED3-7E47-AAAF-BD0DF378DC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22" name="Bildplatzhalter 4">
            <a:extLst>
              <a:ext uri="{FF2B5EF4-FFF2-40B4-BE49-F238E27FC236}">
                <a16:creationId xmlns:a16="http://schemas.microsoft.com/office/drawing/2014/main" id="{041B221C-0AE2-8948-B2C7-5B5F3D5ECFA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9602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995576916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03474AA-7180-5243-AE0E-403C72E1CA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695F7B18-5DFE-9D4B-80EB-0D036ECA0D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24A589FB-2FFD-AD46-A374-802F996DDDC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7044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AE03BA4B-0296-2D4B-A34D-356BA0BD95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2FA2B3BE-E723-AB49-86FF-49CF9F6675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E4FF5BC8-E4F4-EE4F-9AA8-7DAAD361E05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648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CE8333A6-33E9-DC4B-AA92-1E89EC4A9A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9B494CAA-CC7A-7A4D-88E6-E3BA3BEB2B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EB5CD415-6C33-F04F-A940-D33AAB235E1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8014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B403D5EB-72EC-E446-A52D-1529929D7B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502AA6FC-85EB-1042-8732-A6C22D6A6D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F5B64488-13B4-8B42-8574-88A0785995C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7648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84AB2EAB-A79C-BB4E-90CB-AC9BCEFFC8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14A71AA-71C2-C242-AE21-991E01F717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FE337C63-5352-D540-A3A1-6E901C7DC15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7889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286117368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D01C029-3C36-E848-A754-4858259079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E99073A-FB62-074C-BB2B-CFC12C40CB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5C776C81-2811-2D47-9B21-B076FB9D2A4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5853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AC2057B8-0780-D14B-AD44-9A9CE973E8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5CC31D4-A477-4E4C-97C3-715845353B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98C15B02-5B4E-6949-AB66-F334642FEA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800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32CE553F-8BAD-9843-A6AC-5E4CF56C48F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0883437-2022-7D4B-BFB6-F7CA95E9B7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AEDB8ECB-7F10-1246-8081-F2294725C7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7085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2979CA-F6C1-324A-A476-2F449D1EE4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20818AB-8E5A-9548-80F9-60DD3CA5AD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83E49C67-B7EB-2E48-96B4-88907B1CF9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0937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130442-AFCC-A34B-846F-B4148DBD90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31D2AF-8FEB-7841-B7CE-8E7D120E0BD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8556C67B-2011-1B46-ADDA-20F10955CEE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7714709-87DA-1440-AAA2-CC37A5A41D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922A9792-36DD-E245-AA80-E573BF5D238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9852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84B28-82C0-7D4A-B3DD-7BF6E2000D6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91B1AC-EAF4-764A-B143-A5E022AB51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7D599DB-DCDF-0A40-879D-8D2C3D45E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A5574BA6-6EE5-974A-9D8A-57FB89E6D03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CA59C10-C2DF-BB41-8921-EB6CEC01216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33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5C8E5D6-7733-9E45-9DA4-C475E8ED48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B4B18100-FDAF-7840-A9A9-B8CEDCB6C6D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5871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67E46-D097-D54C-821F-7C2BC559553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DFF2F0-219B-604D-8A04-4A0A5184148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B37D5374-4033-8D4E-A030-0C3AC33EDA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DE12605-9DA5-A245-84D9-A4F8D8AE4C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A7102D6B-AF43-AB4B-B5AE-6FE16751F7B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3385E7BE-9343-7E44-80D3-04C7F0525B6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32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4"/>
            <a:ext cx="12192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85222" y="399917"/>
            <a:ext cx="1734897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638502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26BDA-907D-2E47-B1CD-6C22CA6027FD}"/>
              </a:ext>
            </a:extLst>
          </p:cNvPr>
          <p:cNvSpPr txBox="1"/>
          <p:nvPr userDrawn="1"/>
        </p:nvSpPr>
        <p:spPr>
          <a:xfrm>
            <a:off x="-2356645" y="182249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2356646" y="6527464"/>
            <a:ext cx="1915971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1198800"/>
            <a:ext cx="1319153" cy="222568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873CCAF-E7C6-2047-9734-90C61A6AE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E7FC573-9AC2-2546-8C99-A74C3785936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4964" y="296864"/>
            <a:ext cx="1737358" cy="96773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9ECF3CF-1DB9-7347-A2A8-8417C77F5C9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07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ENDE_V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37200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305"/>
            <a:ext cx="135636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31604B-8620-CA4A-AC7F-053FE140E4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A73CE35-4CDD-9A43-92E3-652BDE02B07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4" y="296863"/>
            <a:ext cx="1737358" cy="9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926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54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75287FDF-60D7-794C-ABFB-8B3CBE53C6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83EB999-BEBF-F24D-BEFB-68FE179F5E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F87ABA63-D3A1-A44A-ADE9-DB2F1067B67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78187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06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37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Cover_V3">
    <p:bg>
      <p:bgPr>
        <a:solidFill>
          <a:srgbClr val="6437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320C3BA-CEBB-E24E-BD6C-4E6FC97707F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4965" y="296863"/>
            <a:ext cx="1737356" cy="967738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70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AA4CCEC-3794-0D4A-81F9-043900509A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A20817-32B1-B242-B903-895297FA550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C47507-8421-B144-8718-EAA64FBC65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29874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898EAA88-AD1F-4249-B63B-BAB6080976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E1871CE-4B8C-C14E-A1AA-4DA54CC297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4F33DC3-EE4A-B240-A94B-3BA435A88D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4740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438126859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D55A8913-76AF-6149-9EB6-63383C430C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4D488FB-A17F-1644-8380-A46D6FF649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2" name="Bildplatzhalter 4">
            <a:extLst>
              <a:ext uri="{FF2B5EF4-FFF2-40B4-BE49-F238E27FC236}">
                <a16:creationId xmlns:a16="http://schemas.microsoft.com/office/drawing/2014/main" id="{3428C1EE-9F98-2445-B28A-1197C4050B0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6503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9FD44696-DD37-E849-BFE4-DC68210622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7BCB59C-E9DA-7E43-8CEC-4ABFFB8D15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C84B7DF4-D0A4-4748-A7BF-490A3304833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326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401791EA-8415-614B-87D3-97A84ED61F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FB2D003-58A5-334A-872C-C5350D2EC1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3E952B08-C680-4F47-A7F8-E575EB909BE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5552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F8DC221-9594-3E43-B0FA-94F2367B73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4F215011-8DBC-2A4B-B81E-577401BA63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C884C5AC-9E36-7847-BD40-49821F6F696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8305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97ACD82-BFBD-4546-9FDD-E09E371F50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5304EBFC-E573-0F4B-99BC-249D53D1D1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C14B0BCA-67E1-E248-98FB-99B2C18CCAE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8548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53E1063A-E5FC-4B4E-811E-CEBBB59754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FC52AC58-89DD-334D-8EE5-C07B400E2B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AEAC1879-EC8B-DB48-9B03-A00688DE22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48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ADED6649-41EC-114E-97EA-5E5D140E05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6719AE7-8ABE-3E4E-9CE2-8457515A1B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82D20AD6-46AB-994A-BCF8-D7441C85BB7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062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2F4660D4-9272-4640-986C-1AB902E740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4EF64192-C7B8-8F48-AF09-2CEFBD1D29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EE53D468-62E6-234B-9E70-678A5A6476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3704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F2CB68D7-64C9-2B4D-99B1-D76F62440E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9B00AEE4-DB25-3949-A3B7-2589753ED8E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5DC98C22-4D22-EB4B-BB1F-3530EF69100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566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130442-AFCC-A34B-846F-B4148DBD90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31D2AF-8FEB-7841-B7CE-8E7D120E0BD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268177-AE4A-684B-8FE0-98F4DB068EC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EC6D2088-9A3B-1C4C-8DE4-54864EFFE3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1AFC7871-1610-504B-B425-40256249EAE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42FD9094-ABDF-C14F-B559-FA1BE502444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084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3E935-DC8B-EE4A-A835-A6B75AB07EE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84B28-82C0-7D4A-B3DD-7BF6E2000D6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91B1AC-EAF4-764A-B143-A5E022AB51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9C81DC7-3CD8-6E40-8972-4478674C02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4ABC12E8-7C38-0E49-8937-79AC2F79F1F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69C0E64-946B-4342-9A12-31F136B988A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49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CA8911E-497B-1046-B7D7-2FAB8C6784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AEAEACD7-8D96-0B44-BFB6-604FFAB838B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6713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ADD80C-69BF-394C-8E09-B1E69D9AF17E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67E46-D097-D54C-821F-7C2BC559553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DFF2F0-219B-604D-8A04-4A0A5184148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1D391179-124A-2E4C-A47E-01AA82A46C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DF5C4937-7DF5-3A46-8446-1B8FF5195D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0ABBDEC9-1215-9B4F-B197-53867E4A315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45DF88E-4EC0-6741-813B-8096BF27DC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81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4"/>
            <a:ext cx="12192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85222" y="399917"/>
            <a:ext cx="1734897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638502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26BDA-907D-2E47-B1CD-6C22CA6027FD}"/>
              </a:ext>
            </a:extLst>
          </p:cNvPr>
          <p:cNvSpPr txBox="1"/>
          <p:nvPr userDrawn="1"/>
        </p:nvSpPr>
        <p:spPr>
          <a:xfrm>
            <a:off x="-2356645" y="182249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2356646" y="6527464"/>
            <a:ext cx="1915971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1198800"/>
            <a:ext cx="1319153" cy="222568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873CCAF-E7C6-2047-9734-90C61A6AE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7941B59-A3C9-3D41-BCD5-6E217D5D946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FBFD1E3-F422-1C4B-AF84-593DEB0C54D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34965" y="296864"/>
            <a:ext cx="1737356" cy="9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51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ENDE_V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37200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305"/>
            <a:ext cx="135636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31604B-8620-CA4A-AC7F-053FE140E4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90F77C6-D65A-F143-9A41-DAF0395F2A6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5" y="296863"/>
            <a:ext cx="1737356" cy="9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81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37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06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71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slideLayout" Target="../slideLayouts/slideLayout61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6" Type="http://schemas.openxmlformats.org/officeDocument/2006/relationships/theme" Target="../theme/theme1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slideLayout" Target="../slideLayouts/slideLayout81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theme" Target="../theme/theme14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slideLayout" Target="../slideLayouts/slideLayout100.xml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theme" Target="../theme/theme17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slideLayout" Target="../slideLayouts/slideLayout119.xml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5" Type="http://schemas.openxmlformats.org/officeDocument/2006/relationships/theme" Target="../theme/theme20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1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963" y="296864"/>
            <a:ext cx="1737360" cy="96774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865" r:id="rId2"/>
    <p:sldLayoutId id="2147483732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4964" y="296864"/>
            <a:ext cx="1737358" cy="9677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868" r:id="rId2"/>
    <p:sldLayoutId id="2147483783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76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873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4292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7949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</p:sldLayoutIdLst>
  <p:hf hdr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1183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4965" y="296864"/>
            <a:ext cx="1737356" cy="9677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38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69" r:id="rId2"/>
    <p:sldLayoutId id="2147483804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accent3"/>
                </a:solidFill>
              </a:defRPr>
            </a:lvl1pPr>
          </a:lstStyle>
          <a:p>
            <a:r>
              <a:rPr lang="de-DE"/>
              <a:t>März 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0678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4292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71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</p:sldLayoutIdLst>
  <p:hf hdr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1183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4965" y="296864"/>
            <a:ext cx="1737356" cy="96773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5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70" r:id="rId2"/>
    <p:sldLayoutId id="2147483825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de-DE"/>
              <a:t>März 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438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4292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8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</p:sldLayoutIdLst>
  <p:hf hdr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1183" userDrawn="1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4966" y="296864"/>
            <a:ext cx="1737354" cy="96773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71" r:id="rId2"/>
    <p:sldLayoutId id="2147483846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/>
              <a:t>März 2021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0014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8" r:id="rId2"/>
    <p:sldLayoutId id="2147483872" r:id="rId3"/>
    <p:sldLayoutId id="2147483713" r:id="rId4"/>
    <p:sldLayoutId id="2147483733" r:id="rId5"/>
    <p:sldLayoutId id="2147483735" r:id="rId6"/>
    <p:sldLayoutId id="2147483736" r:id="rId7"/>
    <p:sldLayoutId id="2147483730" r:id="rId8"/>
    <p:sldLayoutId id="2147483684" r:id="rId9"/>
    <p:sldLayoutId id="2147483678" r:id="rId10"/>
    <p:sldLayoutId id="2147483715" r:id="rId11"/>
    <p:sldLayoutId id="2147483718" r:id="rId12"/>
    <p:sldLayoutId id="2147483685" r:id="rId13"/>
    <p:sldLayoutId id="2147483737" r:id="rId14"/>
    <p:sldLayoutId id="2147483758" r:id="rId15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3657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rgbClr val="1E4696"/>
                </a:solidFill>
              </a:defRPr>
            </a:lvl1pPr>
          </a:lstStyle>
          <a:p>
            <a:r>
              <a:rPr lang="de-DE"/>
              <a:t>März 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490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4292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43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</p:sldLayoutIdLst>
  <p:hf hdr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118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198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73" r:id="rId2"/>
  </p:sldLayoutIdLst>
  <p:hf hdr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118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4963" y="296864"/>
            <a:ext cx="1737360" cy="96773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2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866" r:id="rId2"/>
    <p:sldLayoutId id="2147483740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/>
              <a:t>März 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73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9" r:id="rId14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4292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937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6" r:id="rId2"/>
  </p:sldLayoutIdLst>
  <p:hf hdr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1183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4964" y="296864"/>
            <a:ext cx="1737358" cy="96773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0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67" r:id="rId2"/>
    <p:sldLayoutId id="2147483762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rgbClr val="288732"/>
                </a:solidFill>
              </a:defRPr>
            </a:lvl1pPr>
          </a:lstStyle>
          <a:p>
            <a:r>
              <a:rPr lang="de-DE"/>
              <a:t>März 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218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4292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19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</p:sldLayoutIdLst>
  <p:hf hdr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11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333044" y="1548000"/>
            <a:ext cx="10020324" cy="1652400"/>
          </a:xfrm>
        </p:spPr>
        <p:txBody>
          <a:bodyPr/>
          <a:lstStyle/>
          <a:p>
            <a:r>
              <a:rPr lang="de-DE" sz="4000" dirty="0"/>
              <a:t>Entwicklung und Evaluation eines auf künstliche</a:t>
            </a:r>
          </a:p>
          <a:p>
            <a:r>
              <a:rPr lang="de-DE" sz="4000" dirty="0"/>
              <a:t>Intelligenz gestützten Systems zur Betriebslenkung</a:t>
            </a:r>
          </a:p>
          <a:p>
            <a:r>
              <a:rPr lang="de-DE" sz="4000" dirty="0"/>
              <a:t>von Linienbussen im Störungsfall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A9CF68C5-9363-55F9-BE52-38145D75CC61}"/>
              </a:ext>
            </a:extLst>
          </p:cNvPr>
          <p:cNvSpPr txBox="1">
            <a:spLocks/>
          </p:cNvSpPr>
          <p:nvPr/>
        </p:nvSpPr>
        <p:spPr>
          <a:xfrm>
            <a:off x="333044" y="3382292"/>
            <a:ext cx="10020324" cy="349045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 algn="l" defTabSz="914454" rtl="0" eaLnBrk="1" latinLnBrk="0" hangingPunct="1">
              <a:lnSpc>
                <a:spcPts val="4200"/>
              </a:lnSpc>
              <a:spcBef>
                <a:spcPts val="0"/>
              </a:spcBef>
              <a:buFontTx/>
              <a:buNone/>
              <a:defRPr sz="4400" kern="1200" spc="-70" baseline="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40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67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94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21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48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75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02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29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Master-Kolloquium</a:t>
            </a:r>
          </a:p>
        </p:txBody>
      </p:sp>
    </p:spTree>
    <p:extLst>
      <p:ext uri="{BB962C8B-B14F-4D97-AF65-F5344CB8AC3E}">
        <p14:creationId xmlns:p14="http://schemas.microsoft.com/office/powerpoint/2010/main" val="394305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DEEDB9-FA4F-1295-A48B-A1890B16B0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0" y="4000500"/>
            <a:ext cx="10909303" cy="18049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&gt;&gt;&gt; Gut geeignet, wenn keine gelabelten Daten vorliegen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Es wird nur eine Simulationsumgebung mit ihren wichtigsten Rahmenbedingungen benötigt</a:t>
            </a:r>
          </a:p>
          <a:p>
            <a:pPr marL="285750" indent="-285750">
              <a:buFontTx/>
              <a:buChar char="-"/>
            </a:pPr>
            <a:r>
              <a:rPr lang="de-DE" dirty="0"/>
              <a:t>&gt;&gt;&gt; Ausgehend von einem bestimmten Systemzustand kann stets die optimale Aktion gewählt werden</a:t>
            </a:r>
          </a:p>
          <a:p>
            <a:pPr marL="537750" lvl="1" indent="-285750">
              <a:buFontTx/>
              <a:buChar char="-"/>
            </a:pPr>
            <a:r>
              <a:rPr lang="de-DE" b="1" dirty="0"/>
              <a:t>Systemzustand</a:t>
            </a:r>
            <a:r>
              <a:rPr lang="de-DE" dirty="0"/>
              <a:t>: Streckensperrung / </a:t>
            </a:r>
            <a:r>
              <a:rPr lang="de-DE" b="1" dirty="0"/>
              <a:t>Aktion</a:t>
            </a:r>
            <a:r>
              <a:rPr lang="de-DE" dirty="0"/>
              <a:t>: Dispositionsmaßnahme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85DB9E-F905-804F-B3ED-541CC2E3E3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Verschiedene MachineLearning-Verfahren</a:t>
            </a:r>
          </a:p>
          <a:p>
            <a:pPr lvl="1"/>
            <a:r>
              <a:rPr lang="de-DE" dirty="0"/>
              <a:t>Bestärkendes Lernen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C2E4710-B9FF-969D-82D6-D00FBCA100C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354B69-9336-4768-1A28-21D5BE63E7B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C8783C-54CB-DE02-DAC1-042A45FD4CA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46BF740-5221-11D3-3B9B-38FDF72FD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590" y="1415317"/>
            <a:ext cx="6826041" cy="2237152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1907F1A-561A-740D-0023-7B4019F39A79}"/>
              </a:ext>
            </a:extLst>
          </p:cNvPr>
          <p:cNvSpPr txBox="1">
            <a:spLocks/>
          </p:cNvSpPr>
          <p:nvPr/>
        </p:nvSpPr>
        <p:spPr>
          <a:xfrm>
            <a:off x="2454051" y="3656280"/>
            <a:ext cx="6671118" cy="972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207340" rtl="0" eaLnBrk="1" latinLnBrk="0" hangingPunct="1">
              <a:defRPr sz="1000" kern="1200" baseline="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770" dirty="0">
                <a:solidFill>
                  <a:schemeClr val="bg1">
                    <a:lumMod val="50000"/>
                  </a:schemeClr>
                </a:solidFill>
              </a:rPr>
              <a:t>Quelle: in Anlehnung an Schmitz, 2017</a:t>
            </a:r>
          </a:p>
        </p:txBody>
      </p:sp>
    </p:spTree>
    <p:extLst>
      <p:ext uri="{BB962C8B-B14F-4D97-AF65-F5344CB8AC3E}">
        <p14:creationId xmlns:p14="http://schemas.microsoft.com/office/powerpoint/2010/main" val="30606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1E0A99D-96FF-70D1-1F14-E851E83648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b="1" dirty="0">
                <a:solidFill>
                  <a:srgbClr val="8C2C82"/>
                </a:solidFill>
              </a:rPr>
              <a:t>Q-Learning</a:t>
            </a:r>
          </a:p>
          <a:p>
            <a:pPr marL="285750" indent="-285750">
              <a:buFontTx/>
              <a:buChar char="-"/>
            </a:pPr>
            <a:r>
              <a:rPr lang="de-DE" dirty="0"/>
              <a:t>Off-Policy-Algorithmus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Training in ε-</a:t>
            </a:r>
            <a:r>
              <a:rPr lang="de-DE" dirty="0" err="1"/>
              <a:t>Greedystrategie</a:t>
            </a:r>
            <a:endParaRPr lang="de-DE" dirty="0"/>
          </a:p>
          <a:p>
            <a:pPr marL="537750" lvl="1" indent="-285750">
              <a:buFontTx/>
              <a:buChar char="-"/>
            </a:pPr>
            <a:r>
              <a:rPr lang="de-DE" dirty="0"/>
              <a:t>Betrieb in Greedystrategie</a:t>
            </a:r>
          </a:p>
          <a:p>
            <a:pPr marL="537750" lvl="1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Keine Exploration nach dem Training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Werte in Q-Tabelle oder durch Funktions-Approximation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7C62AF-C01B-981C-BC21-78512DE84D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Verschiedene MachineLearning-Verfahren</a:t>
            </a:r>
          </a:p>
          <a:p>
            <a:pPr lvl="1"/>
            <a:r>
              <a:rPr lang="de-DE" dirty="0"/>
              <a:t>Gewählte ML-Verfahren im Vergleich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22775B-6A62-119D-8983-554BAAB60EE7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5A11A7-0A37-79F1-E6FB-8CDFD00D2C6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84C41E-12D8-5D24-2677-09252A94C2E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de-DE" b="1" dirty="0">
                <a:solidFill>
                  <a:srgbClr val="8C2C82"/>
                </a:solidFill>
              </a:rPr>
              <a:t>(Expected-) SARSA</a:t>
            </a:r>
          </a:p>
          <a:p>
            <a:pPr marL="285750" indent="-285750">
              <a:buFontTx/>
              <a:buChar char="-"/>
            </a:pPr>
            <a:r>
              <a:rPr lang="de-DE" dirty="0"/>
              <a:t>On-Policy-Algorithmus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Training und Betrieb in derselben Strategiefunktion</a:t>
            </a:r>
          </a:p>
          <a:p>
            <a:pPr marL="537750" lvl="1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Exploration vor und nach dem Training gleich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Werte in Q-Tabelle oder durch Funktions-Approximation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b="1" dirty="0"/>
              <a:t>Expected SARSA</a:t>
            </a:r>
            <a:r>
              <a:rPr lang="de-DE" dirty="0"/>
              <a:t>: Priorisiert bestimmte, wahrscheinlich gewinnbringendere Aktionen aus Erfahrung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277DD8E3-3B23-3936-354B-144A38541FC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515154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DEEDB9-FA4F-1295-A48B-A1890B16B0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0" y="1206001"/>
            <a:ext cx="5953197" cy="45994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b="1" dirty="0"/>
              <a:t>Umgebung</a:t>
            </a:r>
            <a:r>
              <a:rPr lang="de-DE" dirty="0"/>
              <a:t>: Streckennetz für eine Linie oder eine Fahrt</a:t>
            </a:r>
          </a:p>
          <a:p>
            <a:pPr marL="285750" indent="-285750">
              <a:buFontTx/>
              <a:buChar char="-"/>
            </a:pPr>
            <a:r>
              <a:rPr lang="de-DE" b="1" dirty="0"/>
              <a:t>Simulationsumgebung</a:t>
            </a:r>
            <a:r>
              <a:rPr lang="de-DE" dirty="0"/>
              <a:t>: Betrieblich wichtige Eigenschaften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Dient zur Bewertung von Zustandsübergängen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Berücksichtigt bei der Bewertung</a:t>
            </a:r>
          </a:p>
          <a:p>
            <a:pPr marL="789750" lvl="2" indent="-285750">
              <a:buFontTx/>
              <a:buChar char="-"/>
            </a:pPr>
            <a:r>
              <a:rPr lang="de-DE" sz="1600" dirty="0"/>
              <a:t>Zusätzlicher Weg-/Zeitbedarf</a:t>
            </a:r>
          </a:p>
          <a:p>
            <a:pPr marL="789750" lvl="2" indent="-285750">
              <a:buFontTx/>
              <a:buChar char="-"/>
            </a:pPr>
            <a:r>
              <a:rPr lang="de-DE" sz="1600" dirty="0"/>
              <a:t>Anzahl ausgelassener Haltestellen</a:t>
            </a:r>
          </a:p>
          <a:p>
            <a:pPr marL="789750" lvl="2" indent="-285750">
              <a:buFontTx/>
              <a:buChar char="-"/>
            </a:pPr>
            <a:r>
              <a:rPr lang="de-DE" sz="1600" dirty="0"/>
              <a:t>Wird eine gesperrter Abschnitt umfahren oder nicht?</a:t>
            </a:r>
          </a:p>
          <a:p>
            <a:pPr marL="285750" indent="-285750">
              <a:buFontTx/>
              <a:buChar char="-"/>
            </a:pPr>
            <a:r>
              <a:rPr lang="de-DE" b="1" dirty="0"/>
              <a:t>Agent</a:t>
            </a:r>
            <a:r>
              <a:rPr lang="de-DE" dirty="0"/>
              <a:t>: Fahrzeug auf einer Linie oder Fahrt</a:t>
            </a:r>
          </a:p>
          <a:p>
            <a:pPr marL="285750" indent="-285750">
              <a:buFontTx/>
              <a:buChar char="-"/>
            </a:pPr>
            <a:r>
              <a:rPr lang="de-DE" b="1" dirty="0"/>
              <a:t>Zustand</a:t>
            </a:r>
            <a:r>
              <a:rPr lang="de-DE" dirty="0"/>
              <a:t>: Wird ausgedrückt durch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Streckenzustand (gefahrbar/gesperrt)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Fahrtzustand (betroffen/nicht betroffen)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85DB9E-F905-804F-B3ED-541CC2E3E3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Bestärkendes Lernen in der Anwendung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C2E4710-B9FF-969D-82D6-D00FBCA100C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354B69-9336-4768-1A28-21D5BE63E7B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C8783C-54CB-DE02-DAC1-042A45FD4CA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726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7537684-86A9-E7B4-8BA5-2A51E27CB0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Klassische Greedystrategie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Es wird stets jenes Element mit der höchsten Bewertung gewählt</a:t>
            </a:r>
          </a:p>
          <a:p>
            <a:pPr marL="285750" indent="-285750">
              <a:buFontTx/>
              <a:buChar char="-"/>
            </a:pPr>
            <a:r>
              <a:rPr lang="de-DE" dirty="0"/>
              <a:t>Klassische ε-Greedystrategie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Mit einer Wahrscheinlichkeit von ε wird jenes Element mit der höchsten Bewertung gewählt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Mit einer Wahrscheinlichkeit von (1 – ε) wird ein beliebiges anderes Element gewählt</a:t>
            </a:r>
          </a:p>
          <a:p>
            <a:pPr marL="537750" lvl="1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Experiment </a:t>
            </a:r>
            <a:r>
              <a:rPr lang="de-DE" dirty="0" err="1"/>
              <a:t>nε</a:t>
            </a:r>
            <a:r>
              <a:rPr lang="de-DE" dirty="0"/>
              <a:t>-Greedystrategie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Mit einer Wahrscheinlichkeit von ε wird jenes Element mit der höchsten Bewertung gewählt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Mit einer Wahrscheinlichkeit von (1 – ε) wird </a:t>
            </a:r>
            <a:r>
              <a:rPr lang="de-DE" u="sng" dirty="0"/>
              <a:t>eines der n nächstbesten</a:t>
            </a:r>
            <a:r>
              <a:rPr lang="de-DE" dirty="0"/>
              <a:t> Element gewählt</a:t>
            </a:r>
          </a:p>
          <a:p>
            <a:pPr marL="537750" lvl="1" indent="-285750">
              <a:buFontTx/>
              <a:buChar char="-"/>
            </a:pP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78217C-9FA6-484A-37D0-C1D6A81815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Bestärkendes Lernen in der Anwendung</a:t>
            </a:r>
          </a:p>
          <a:p>
            <a:pPr lvl="1"/>
            <a:r>
              <a:rPr lang="de-DE" dirty="0"/>
              <a:t>Die n</a:t>
            </a:r>
            <a:r>
              <a:rPr lang="el-GR" dirty="0"/>
              <a:t>ε-</a:t>
            </a:r>
            <a:r>
              <a:rPr lang="de-DE" dirty="0"/>
              <a:t>Greedystrategie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20A18B0-E865-16F4-DF9D-06B9BFA4A97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824A2D-41A5-64DE-DB97-8932569D0AE7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2869A0-F72C-8F1A-10FD-B165A2EAE06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257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7537684-86A9-E7B4-8BA5-2A51E27CB0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Liefert Werte im Intervall [-1; 1]</a:t>
            </a:r>
          </a:p>
          <a:p>
            <a:pPr marL="285750" indent="-285750">
              <a:buFontTx/>
              <a:buChar char="-"/>
            </a:pPr>
            <a:r>
              <a:rPr lang="de-DE" dirty="0"/>
              <a:t>Das Fahrzeug ist nicht von einer Störung betroffen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Es wird keine Umleitung gewählt &gt;&gt;&gt; Bewertung = 1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Es wird eine Umleitung gewählt &gt;&gt;&gt; Bewertung = -1</a:t>
            </a:r>
          </a:p>
          <a:p>
            <a:pPr marL="285750" indent="-285750">
              <a:buFontTx/>
              <a:buChar char="-"/>
            </a:pPr>
            <a:r>
              <a:rPr lang="de-DE" dirty="0"/>
              <a:t>Das Fahrzeug ist von einer Störung betroffen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Es wird keine Umleitung gewählt &gt;&gt;&gt; Bewertung = -1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Es wird eine Umleitung gewählt</a:t>
            </a:r>
          </a:p>
          <a:p>
            <a:pPr marL="789750" lvl="2" indent="-285750">
              <a:buFontTx/>
              <a:buChar char="-"/>
            </a:pPr>
            <a:r>
              <a:rPr lang="de-DE" dirty="0"/>
              <a:t>Kriterium 1: Fahrweglänge und Zeitbedarf</a:t>
            </a:r>
          </a:p>
          <a:p>
            <a:pPr marL="789750" lvl="2" indent="-285750">
              <a:buFontTx/>
              <a:buChar char="-"/>
            </a:pPr>
            <a:endParaRPr lang="de-DE" dirty="0"/>
          </a:p>
          <a:p>
            <a:pPr marL="789750" lvl="2" indent="-285750">
              <a:buFontTx/>
              <a:buChar char="-"/>
            </a:pPr>
            <a:r>
              <a:rPr lang="de-DE" dirty="0"/>
              <a:t>Kriterium 2: Anzahl ausgelassener Haltestellen</a:t>
            </a:r>
          </a:p>
          <a:p>
            <a:pPr marL="789750" lvl="2" indent="-285750">
              <a:buFontTx/>
              <a:buChar char="-"/>
            </a:pPr>
            <a:endParaRPr lang="de-DE" dirty="0"/>
          </a:p>
          <a:p>
            <a:pPr marL="789750" lvl="2" indent="-285750">
              <a:buFontTx/>
              <a:buChar char="-"/>
            </a:pPr>
            <a:r>
              <a:rPr lang="de-DE" dirty="0"/>
              <a:t>Gesamtbewertung </a:t>
            </a:r>
          </a:p>
          <a:p>
            <a:pPr marL="789750" lvl="2" indent="-285750">
              <a:buFontTx/>
              <a:buChar char="-"/>
            </a:pPr>
            <a:endParaRPr lang="de-DE" dirty="0"/>
          </a:p>
          <a:p>
            <a:pPr marL="537750" lvl="1" indent="-285750">
              <a:buFontTx/>
              <a:buChar char="-"/>
            </a:pP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78217C-9FA6-484A-37D0-C1D6A81815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Bestärkendes Lernen in der Anwendung</a:t>
            </a:r>
          </a:p>
          <a:p>
            <a:pPr lvl="1"/>
            <a:r>
              <a:rPr lang="de-DE" dirty="0"/>
              <a:t>Bewertungsfunktion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20A18B0-E865-16F4-DF9D-06B9BFA4A97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824A2D-41A5-64DE-DB97-8932569D0AE7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2869A0-F72C-8F1A-10FD-B165A2EAE06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95C894-38DD-366F-CD17-7D13F01C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889" y="3668732"/>
            <a:ext cx="4496427" cy="6763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E43B1FC-091D-5114-C2BD-000043A54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889" y="4408057"/>
            <a:ext cx="4010585" cy="61921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12F69DD-7C95-B8EE-2EAB-06DE41BB8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889" y="5224550"/>
            <a:ext cx="1564723" cy="39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334963" y="3945471"/>
            <a:ext cx="9601200" cy="1488815"/>
          </a:xfrm>
        </p:spPr>
        <p:txBody>
          <a:bodyPr/>
          <a:lstStyle/>
          <a:p>
            <a:r>
              <a:rPr lang="de-DE" dirty="0"/>
              <a:t>Konzeption eines Prototyps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Sebastian Knopf (68390)</a:t>
            </a:r>
          </a:p>
        </p:txBody>
      </p:sp>
    </p:spTree>
    <p:extLst>
      <p:ext uri="{BB962C8B-B14F-4D97-AF65-F5344CB8AC3E}">
        <p14:creationId xmlns:p14="http://schemas.microsoft.com/office/powerpoint/2010/main" val="256944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2F3A616-1C54-399F-CDAB-EB5EE72B8B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0" y="1206001"/>
            <a:ext cx="10909808" cy="4599488"/>
          </a:xfrm>
        </p:spPr>
        <p:txBody>
          <a:bodyPr/>
          <a:lstStyle/>
          <a:p>
            <a:pPr marL="537750" lvl="1" indent="-285750">
              <a:buFontTx/>
              <a:buChar char="-"/>
            </a:pPr>
            <a:r>
              <a:rPr lang="de-DE" dirty="0"/>
              <a:t>Kartendaten und Routing</a:t>
            </a:r>
          </a:p>
          <a:p>
            <a:pPr marL="789750" lvl="2" indent="-285750">
              <a:buFontTx/>
              <a:buChar char="-"/>
            </a:pPr>
            <a:r>
              <a:rPr lang="de-DE" dirty="0"/>
              <a:t>OpenStreetMap als Hauptdatenquelle</a:t>
            </a:r>
          </a:p>
          <a:p>
            <a:pPr marL="789750" lvl="2" indent="-285750">
              <a:buFontTx/>
              <a:buChar char="-"/>
            </a:pPr>
            <a:r>
              <a:rPr lang="de-DE" dirty="0"/>
              <a:t>Mehrstufige Ableitung eines für Busse geeigneten Netzes</a:t>
            </a:r>
          </a:p>
          <a:p>
            <a:pPr marL="789750" lvl="2" indent="-285750">
              <a:buFontTx/>
              <a:buChar char="-"/>
            </a:pPr>
            <a:endParaRPr lang="de-DE" dirty="0"/>
          </a:p>
          <a:p>
            <a:pPr marL="789750" lvl="2" indent="-285750">
              <a:buFontTx/>
              <a:buChar char="-"/>
            </a:pPr>
            <a:endParaRPr lang="de-DE" dirty="0"/>
          </a:p>
          <a:p>
            <a:pPr marL="537750" lvl="1" indent="-285750">
              <a:buFontTx/>
              <a:buChar char="-"/>
            </a:pPr>
            <a:endParaRPr lang="de-DE" dirty="0"/>
          </a:p>
          <a:p>
            <a:pPr marL="789750" lvl="2" indent="-285750">
              <a:buFontTx/>
              <a:buChar char="-"/>
            </a:pP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6843C5-BD58-5C59-D9ED-56FC5F53A0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Konzeption eines Prototyps</a:t>
            </a:r>
          </a:p>
          <a:p>
            <a:pPr lvl="1"/>
            <a:r>
              <a:rPr lang="de-DE" dirty="0"/>
              <a:t>Verfügbare Datenquellen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1CCEFBD-1B40-912B-85DC-CA0CF3B9FAC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A1825-DB40-EED8-B3BE-31318BF69F3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5F1017-5EEF-BDB3-D19F-D4CFD96E379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29F6005-C4E5-138C-0377-36D4FEC73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53" y="2259965"/>
            <a:ext cx="8183117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3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790787C7-356D-C28B-D848-E68F4AD2D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9"/>
          <a:stretch/>
        </p:blipFill>
        <p:spPr>
          <a:xfrm>
            <a:off x="5610048" y="2415812"/>
            <a:ext cx="6109163" cy="3236187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50CE465-82F6-8808-50C8-434A91A8B80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537750" lvl="1" indent="-285750">
              <a:buFontTx/>
              <a:buChar char="-"/>
            </a:pPr>
            <a:r>
              <a:rPr lang="de-DE" dirty="0"/>
              <a:t>Störungsmeldungen</a:t>
            </a:r>
          </a:p>
          <a:p>
            <a:pPr marL="789750" lvl="2" indent="-285750">
              <a:buFontTx/>
              <a:buChar char="-"/>
            </a:pPr>
            <a:r>
              <a:rPr lang="de-DE" dirty="0"/>
              <a:t>Meldungen aus dem ITCS</a:t>
            </a:r>
          </a:p>
          <a:p>
            <a:pPr marL="789750" lvl="2" indent="-285750">
              <a:buFontTx/>
              <a:buChar char="-"/>
            </a:pPr>
            <a:r>
              <a:rPr lang="de-DE" dirty="0"/>
              <a:t>SmartCity (wenn verfügbar und zuverlässig)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D642B5-E3CE-2588-3F10-D617C7C3DB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Konzeption eines Prototyps</a:t>
            </a:r>
          </a:p>
          <a:p>
            <a:pPr lvl="1"/>
            <a:r>
              <a:rPr lang="de-DE" dirty="0"/>
              <a:t>Verfügbare Datenquellen</a:t>
            </a:r>
          </a:p>
          <a:p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570A9AC-3CA4-73B7-EDAC-7991DD7BE48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E36A6A-445B-15C8-1433-7CBB71CF863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E17C90-4BEE-DACB-96BE-3ECA5369546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72E37B-BEC4-654E-927C-ACE4904E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8" y="2415812"/>
            <a:ext cx="4931901" cy="323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8184246-98D7-C69D-06B1-16A66A59C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Vorortszenario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11903F-622D-ADE9-8A57-0867C8FF9A0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Konzeption eines Prototyps</a:t>
            </a:r>
          </a:p>
          <a:p>
            <a:pPr lvl="1"/>
            <a:r>
              <a:rPr lang="de-DE" dirty="0"/>
              <a:t>Beispiel-Szenarien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BC0A90C3-0101-C31C-618E-F8A5553E1B6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C39D2B-89D6-7A6A-BF44-1C3411C5267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 dirty="0"/>
              <a:t>Hochschule Karlsruhe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90617-67E4-AB46-3227-9145AB4BEDE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534E403-9097-C1B3-8DA7-36A398007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72" y="1671062"/>
            <a:ext cx="9507277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57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334963" y="3945471"/>
            <a:ext cx="9601200" cy="1488815"/>
          </a:xfrm>
        </p:spPr>
        <p:txBody>
          <a:bodyPr/>
          <a:lstStyle/>
          <a:p>
            <a:r>
              <a:rPr lang="de-DE" dirty="0"/>
              <a:t>Evaluation und Ergebnisse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Sebastian Knopf (68390)</a:t>
            </a:r>
          </a:p>
        </p:txBody>
      </p:sp>
    </p:spTree>
    <p:extLst>
      <p:ext uri="{BB962C8B-B14F-4D97-AF65-F5344CB8AC3E}">
        <p14:creationId xmlns:p14="http://schemas.microsoft.com/office/powerpoint/2010/main" val="196623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95E6FD14-254D-3279-8968-77DA924C6F6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-19" t="18486" r="19" b="28288"/>
          <a:stretch/>
        </p:blipFill>
        <p:spPr>
          <a:xfrm>
            <a:off x="334800" y="1206001"/>
            <a:ext cx="11520000" cy="4599488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5546529-66F2-1132-5180-AF8AF2C39E1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F6603D-695E-23BA-962D-C2E7E288717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DE" dirty="0"/>
              <a:t>Quelle: Ritter / Rheinpfalz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1DDB5A-2A1C-2C52-6C4F-36474A95B678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369AC69-2010-50D9-065B-1CC1D0213D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Alltag von Fahrgästen im ÖPNV …</a:t>
            </a:r>
          </a:p>
          <a:p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AF85447F-4068-77BE-A260-C798CE72CBF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670796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11903F-622D-ADE9-8A57-0867C8FF9A0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Evaluation und Ergebnisse</a:t>
            </a:r>
          </a:p>
          <a:p>
            <a:pPr lvl="1"/>
            <a:r>
              <a:rPr lang="de-DE" dirty="0"/>
              <a:t>Vergleich der gewählten ML-Algorithmen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BC0A90C3-0101-C31C-618E-F8A5553E1B6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C39D2B-89D6-7A6A-BF44-1C3411C5267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90617-67E4-AB46-3227-9145AB4BEDE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8C12C6A-3878-7910-D34C-AF1C606965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Q-Learning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Langsamer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Sinkende Exploration durch fallendes </a:t>
            </a:r>
            <a:r>
              <a:rPr lang="el-GR" dirty="0"/>
              <a:t>ε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SARSA und Expected SARSA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Mit konstanter n</a:t>
            </a:r>
            <a:r>
              <a:rPr lang="el-GR" dirty="0"/>
              <a:t>ε-</a:t>
            </a:r>
            <a:r>
              <a:rPr lang="de-DE" dirty="0"/>
              <a:t>Greedystrategie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Schneller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Höhere Exploration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9D201A6-3FE5-38B5-4933-3F97F493E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3917" y="1492940"/>
            <a:ext cx="6050851" cy="4025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7675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11903F-622D-ADE9-8A57-0867C8FF9A0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Evaluation und Ergebnisse</a:t>
            </a:r>
          </a:p>
          <a:p>
            <a:pPr lvl="1"/>
            <a:r>
              <a:rPr lang="de-DE" dirty="0"/>
              <a:t>Einfluss der n</a:t>
            </a:r>
            <a:r>
              <a:rPr lang="el-GR" dirty="0"/>
              <a:t>ε-</a:t>
            </a:r>
            <a:r>
              <a:rPr lang="de-DE" dirty="0"/>
              <a:t>Greedystrategie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BC0A90C3-0101-C31C-618E-F8A5553E1B6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C39D2B-89D6-7A6A-BF44-1C3411C5267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90617-67E4-AB46-3227-9145AB4BEDE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8C12C6A-3878-7910-D34C-AF1C606965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Exploration findet generell statt</a:t>
            </a:r>
          </a:p>
          <a:p>
            <a:pPr marL="285750" indent="-285750">
              <a:buFontTx/>
              <a:buChar char="-"/>
            </a:pPr>
            <a:r>
              <a:rPr lang="de-DE" dirty="0"/>
              <a:t>Einbrüche des Gewinns deutlich kleiner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Gesamtschaden in produktivem ITCS </a:t>
            </a:r>
            <a:br>
              <a:rPr lang="de-DE" dirty="0"/>
            </a:br>
            <a:r>
              <a:rPr lang="de-DE" dirty="0"/>
              <a:t>überschaubar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AE7537-D37D-A604-FCCE-6EC5662F1C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783" y="1545005"/>
            <a:ext cx="6368225" cy="3541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4889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EEC4981-B148-96D9-7134-E7CE8B2B0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200" y="3673092"/>
            <a:ext cx="5579745" cy="2654300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80979D-9436-D685-9108-4266721C19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Evaluation und Ergebnisse</a:t>
            </a:r>
          </a:p>
          <a:p>
            <a:pPr lvl="1"/>
            <a:r>
              <a:rPr lang="de-DE" dirty="0"/>
              <a:t>Auszug aus Aktionsbewertungen am Beispiel des Vorortszenarios</a:t>
            </a:r>
          </a:p>
          <a:p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0CF7CAD-230B-350E-7B9C-E645403BA2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18155D-365C-C7D3-01B1-93EB08558627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E58D3D-C1F3-EFD5-FAF3-F646D44F089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97149DD-8A6E-75AC-0B8D-ABC85DC3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" y="1271896"/>
            <a:ext cx="5134738" cy="20838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3250F13-A71A-41FF-535C-06363909C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99" y="1271896"/>
            <a:ext cx="5579745" cy="22720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C653A62-E7C7-2995-368B-E0F6C2D7A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66" y="3672953"/>
            <a:ext cx="5579745" cy="22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53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80979D-9436-D685-9108-4266721C19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Evaluation und Ergebnisse</a:t>
            </a:r>
          </a:p>
          <a:p>
            <a:pPr lvl="1"/>
            <a:r>
              <a:rPr lang="de-DE" dirty="0"/>
              <a:t>Auszug aus Aktionsbewertungen am Beispiel des Vorortszenarios</a:t>
            </a:r>
          </a:p>
          <a:p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0CF7CAD-230B-350E-7B9C-E645403BA2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18155D-365C-C7D3-01B1-93EB08558627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E58D3D-C1F3-EFD5-FAF3-F646D44F089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49E3D3-81A3-840D-06FB-19B72FFF2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45" y="1368510"/>
            <a:ext cx="10140309" cy="412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63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80979D-9436-D685-9108-4266721C19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Evaluation und Ergebnisse</a:t>
            </a:r>
          </a:p>
          <a:p>
            <a:pPr lvl="1"/>
            <a:r>
              <a:rPr lang="de-DE" dirty="0"/>
              <a:t>Auszug aus Aktionsbewertungen am Beispiel des Vorortszenarios</a:t>
            </a:r>
          </a:p>
          <a:p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0CF7CAD-230B-350E-7B9C-E645403BA2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18155D-365C-C7D3-01B1-93EB08558627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E58D3D-C1F3-EFD5-FAF3-F646D44F089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6BB2335-524D-98CC-C241-7D63AF5B8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755" y="1335851"/>
            <a:ext cx="7732490" cy="463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27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8E7579A-6EA0-701F-8C3D-451CF836B4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Umsetzung komplett mit bestehenden / einfach zu beschaffenden Daten möglich</a:t>
            </a:r>
          </a:p>
          <a:p>
            <a:pPr marL="285750" indent="-285750">
              <a:buFontTx/>
              <a:buChar char="-"/>
            </a:pPr>
            <a:r>
              <a:rPr lang="de-DE" dirty="0"/>
              <a:t>Beste Ergebnisse mit SARSA und n</a:t>
            </a:r>
            <a:r>
              <a:rPr lang="el-GR" dirty="0"/>
              <a:t>ε-</a:t>
            </a:r>
            <a:r>
              <a:rPr lang="de-DE" dirty="0"/>
              <a:t>Greedystrategie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Alternativ Q-Learning, allerdings ohne fortlaufende Exploration</a:t>
            </a:r>
          </a:p>
          <a:p>
            <a:pPr marL="285750" indent="-285750">
              <a:buFontTx/>
              <a:buChar char="-"/>
            </a:pPr>
            <a:r>
              <a:rPr lang="de-DE" dirty="0"/>
              <a:t>Umsetzung nach derzeitigem Stand möglich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ITCS muss vorhanden sein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Daten müssen aufgezeichnet werden</a:t>
            </a:r>
          </a:p>
          <a:p>
            <a:pPr marL="537750" lvl="1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Weiterer Forschungsbedarf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Einbettung in ein produktives Gesamtsystem</a:t>
            </a:r>
          </a:p>
          <a:p>
            <a:pPr marL="537750" lvl="1" indent="-285750">
              <a:buFontTx/>
              <a:buChar char="-"/>
            </a:pPr>
            <a:r>
              <a:rPr lang="de-DE" dirty="0" err="1"/>
              <a:t>SmartCity</a:t>
            </a:r>
            <a:r>
              <a:rPr lang="de-DE" dirty="0"/>
              <a:t> als Quelle für Störungsmeldungen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Berücksichtigung von Teilsperrungen 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Berücksichtigung von mehreren Sperrungen pro Fahrweg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E4ED1E-3267-1274-B220-C62725B305A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Evaluation und Ergebnisse</a:t>
            </a:r>
          </a:p>
          <a:p>
            <a:pPr lvl="1"/>
            <a:r>
              <a:rPr lang="de-DE" dirty="0"/>
              <a:t>Zusammenfassung und Fazit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72E98AA-9556-7286-0381-061BD5AB077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47B7B7-44AF-F443-4D5A-B8C9828B3D18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01E89D-C150-315E-A44F-A9C34179A1B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983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334963" y="3945471"/>
            <a:ext cx="9601200" cy="1488815"/>
          </a:xfrm>
        </p:spPr>
        <p:txBody>
          <a:bodyPr/>
          <a:lstStyle/>
          <a:p>
            <a:r>
              <a:rPr lang="de-DE" dirty="0"/>
              <a:t>Offene Fragen … ?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Sebastian Knopf (68390)</a:t>
            </a:r>
          </a:p>
        </p:txBody>
      </p:sp>
    </p:spTree>
    <p:extLst>
      <p:ext uri="{BB962C8B-B14F-4D97-AF65-F5344CB8AC3E}">
        <p14:creationId xmlns:p14="http://schemas.microsoft.com/office/powerpoint/2010/main" val="3454301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77D18EB-4036-556A-6CB6-24D797AC25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0" y="1206001"/>
            <a:ext cx="10909303" cy="130859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Personalbedingte Fahrtausfälle</a:t>
            </a:r>
          </a:p>
          <a:p>
            <a:pPr marL="285750" indent="-285750">
              <a:buFontTx/>
              <a:buChar char="-"/>
            </a:pPr>
            <a:r>
              <a:rPr lang="de-DE" dirty="0"/>
              <a:t>Verspätung durch Verkehrsaufkommen, Witterung oder ÖPNV-Betrieb</a:t>
            </a:r>
          </a:p>
          <a:p>
            <a:pPr marL="285750" indent="-285750">
              <a:buFontTx/>
              <a:buChar char="-"/>
            </a:pPr>
            <a:r>
              <a:rPr lang="de-DE" dirty="0"/>
              <a:t>Ungeplante Umleitung durch Unfall, Streckensperrung oder Bauarbeiten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7E5A75-889B-DB31-591B-B5E9510992A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… Ursachen?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CF18A2A-3C74-585B-C240-036E11B133B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2E0240-9E7E-4A1F-BA7E-517EC7DDC56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55FFE5-C403-22BC-A49C-3CC13646F27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CE86E1-53E3-DA7F-82DA-9E4F27B1B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0" y="2915016"/>
            <a:ext cx="3900806" cy="227054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8AFFEF7-68D6-EFB8-EC58-16DC6725D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74"/>
          <a:stretch/>
        </p:blipFill>
        <p:spPr>
          <a:xfrm>
            <a:off x="7676962" y="2956081"/>
            <a:ext cx="3900806" cy="22705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C270EE9-AA4B-ADF0-B642-57F552C1B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462" y="2673647"/>
            <a:ext cx="5755690" cy="2796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875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77D18EB-4036-556A-6CB6-24D797AC25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0" y="1206001"/>
            <a:ext cx="10909303" cy="130859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Personalbedingte Fahrtausfälle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Verspätung durch Verkehrsaufkommen, Witterung oder ÖPNV-Betrieb</a:t>
            </a:r>
          </a:p>
          <a:p>
            <a:pPr marL="285750" indent="-285750">
              <a:buFontTx/>
              <a:buChar char="-"/>
            </a:pPr>
            <a:r>
              <a:rPr lang="de-DE" dirty="0"/>
              <a:t>Ungeplante Umleitung durch Unfall, Streckensperrung oder Bauarbeiten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7E5A75-889B-DB31-591B-B5E9510992A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… Ursachen?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CF18A2A-3C74-585B-C240-036E11B133B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2E0240-9E7E-4A1F-BA7E-517EC7DDC56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55FFE5-C403-22BC-A49C-3CC13646F27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CE86E1-53E3-DA7F-82DA-9E4F27B1B2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34960" y="2915016"/>
            <a:ext cx="3900806" cy="227054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8AFFEF7-68D6-EFB8-EC58-16DC6725D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"/>
          </a:blip>
          <a:srcRect l="9374"/>
          <a:stretch/>
        </p:blipFill>
        <p:spPr>
          <a:xfrm>
            <a:off x="7676962" y="2956081"/>
            <a:ext cx="3900806" cy="22705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C270EE9-AA4B-ADF0-B642-57F552C1B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462" y="2673647"/>
            <a:ext cx="5755690" cy="2796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52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DF30D28-149C-E8B4-2642-79495B812D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Zielsetzung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Künstliche Intelligenz im ÖPNV</a:t>
            </a:r>
          </a:p>
          <a:p>
            <a:pPr marL="285750" indent="-285750">
              <a:buFontTx/>
              <a:buChar char="-"/>
            </a:pPr>
            <a:r>
              <a:rPr lang="de-DE" dirty="0"/>
              <a:t>Verschiedene MachineLearning-Verfahren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Bestärkendes Lernen in der Anwendung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Konzeption eines Prototyps</a:t>
            </a:r>
          </a:p>
          <a:p>
            <a:pPr marL="285750" indent="-285750">
              <a:buFontTx/>
              <a:buChar char="-"/>
            </a:pPr>
            <a:r>
              <a:rPr lang="de-DE" dirty="0"/>
              <a:t>Evaluation und Ergebnisse</a:t>
            </a:r>
          </a:p>
          <a:p>
            <a:pPr marL="285750" indent="-285750">
              <a:buFontTx/>
              <a:buChar char="-"/>
            </a:pPr>
            <a:r>
              <a:rPr lang="de-DE" dirty="0"/>
              <a:t>Diskussion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B194CC-1C29-4D49-7502-2036C38068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A8E37FF-A3A9-6D55-A040-427660FD8C9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A68765-8951-26E5-E623-EB6807A95B5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66528F-2705-D20A-CCF2-D762AB253F4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931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CFDF60A-61D6-F522-BAE5-07786E9A82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0" y="1206001"/>
            <a:ext cx="10909303" cy="569011"/>
          </a:xfrm>
        </p:spPr>
        <p:txBody>
          <a:bodyPr/>
          <a:lstStyle/>
          <a:p>
            <a:pPr algn="ctr"/>
            <a:r>
              <a:rPr lang="de-DE" sz="2000" i="1" dirty="0"/>
              <a:t>Ziel ist ein Grundkonzept für ein ITCS, welches im Störungsfall selbstständig Umleitungen </a:t>
            </a:r>
            <a:br>
              <a:rPr lang="de-DE" sz="2000" i="1" dirty="0"/>
            </a:br>
            <a:r>
              <a:rPr lang="de-DE" sz="2000" i="1" dirty="0"/>
              <a:t>anordnen kann und im Optimalfall aus der Vergangenheit lernt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C439C2-9937-3706-507A-9EBD235AFD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Zielsetzung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AE32D37-649C-5457-AC75-E9CCF2D49B2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F5191A-E21D-D03D-5A22-FF38BD0194A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E52A8F-DD79-85B1-9768-C774D5B26E0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Textplatzhalter 1">
            <a:extLst>
              <a:ext uri="{FF2B5EF4-FFF2-40B4-BE49-F238E27FC236}">
                <a16:creationId xmlns:a16="http://schemas.microsoft.com/office/drawing/2014/main" id="{82CA8387-4013-4745-5AC9-91281346B8E6}"/>
              </a:ext>
            </a:extLst>
          </p:cNvPr>
          <p:cNvSpPr txBox="1">
            <a:spLocks/>
          </p:cNvSpPr>
          <p:nvPr/>
        </p:nvSpPr>
        <p:spPr>
          <a:xfrm>
            <a:off x="334959" y="1915875"/>
            <a:ext cx="10909303" cy="409876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 algn="l" defTabSz="914454" rtl="0" eaLnBrk="1" latinLnBrk="0" hangingPunct="1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52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04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504000" indent="-234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504000" indent="0" algn="l" defTabSz="914454" rtl="0" eaLnBrk="1" latinLnBrk="0" hangingPunct="1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 typeface="Arial" panose="020B0604020202020204" pitchFamily="34" charset="0"/>
              <a:buNone/>
              <a:defRPr sz="1452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748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75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02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29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DE78B554-1128-513D-F06D-F8033E5FD20D}"/>
              </a:ext>
            </a:extLst>
          </p:cNvPr>
          <p:cNvSpPr txBox="1">
            <a:spLocks/>
          </p:cNvSpPr>
          <p:nvPr/>
        </p:nvSpPr>
        <p:spPr>
          <a:xfrm>
            <a:off x="335465" y="2602005"/>
            <a:ext cx="10909303" cy="3412637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 algn="l" defTabSz="914454" rtl="0" eaLnBrk="1" latinLnBrk="0" hangingPunct="1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52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04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504000" indent="-234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504000" indent="0" algn="l" defTabSz="914454" rtl="0" eaLnBrk="1" latinLnBrk="0" hangingPunct="1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 typeface="Arial" panose="020B0604020202020204" pitchFamily="34" charset="0"/>
              <a:buNone/>
              <a:defRPr sz="1452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748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75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02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29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de-DE" dirty="0"/>
              <a:t>Welche Daten werden für das Training benötigt?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Welche Strategien eignen sich für die automatische Anordnung von Umleitungen in einem ITCS?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Bietet ein solches System Potenzial für einen zeitnahen Praxiseinsatz?</a:t>
            </a:r>
          </a:p>
          <a:p>
            <a:pPr marL="285750" indent="-285750">
              <a:buFontTx/>
              <a:buChar char="-"/>
            </a:pP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16471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DC16344-8DE3-4C85-3E74-40AFFD91B8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b="1" dirty="0"/>
              <a:t>Aktuell</a:t>
            </a:r>
            <a:r>
              <a:rPr lang="de-DE" dirty="0"/>
              <a:t> Forschungsprojekt KARL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KI-Forschung mit Schwerpunkt Arbeit und Lernen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Teilbereich: KI-Assistent für Leitstellenpersonal</a:t>
            </a:r>
          </a:p>
          <a:p>
            <a:pPr marL="285750" indent="-285750">
              <a:buFontTx/>
              <a:buChar char="-"/>
            </a:pPr>
            <a:r>
              <a:rPr lang="de-DE" dirty="0"/>
              <a:t>Forschungsprojekt U-THREAT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Resilienz von U-Bahnsystemen bei externen Einflüssen (Brände, Überschwemmungen, …)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Aufrechterhaltung des Betriebes durch Zugriff auf Wissen aus der Vergangenheit</a:t>
            </a:r>
          </a:p>
          <a:p>
            <a:pPr marL="537750" lvl="1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Routing um Kriminalitätshotspots (Levy et al.)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KI trainiert optimale Routen zur Umgehung von Kriminalitätshotspots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082364-701C-C960-6373-A1BF65D84B7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Künstliche Intelligenz im ÖPNV</a:t>
            </a:r>
          </a:p>
          <a:p>
            <a:pPr lvl="1"/>
            <a:r>
              <a:rPr lang="de-DE" dirty="0"/>
              <a:t>Verwandte Arbeiten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C543E04-3B9C-D0F6-55C9-45D637293F4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3294C6-2B7A-7FB0-FE8E-D664FCC5F0B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35CF84-7A90-125C-7BF1-B14909E5652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5624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334963" y="3945471"/>
            <a:ext cx="9601200" cy="1488815"/>
          </a:xfrm>
        </p:spPr>
        <p:txBody>
          <a:bodyPr/>
          <a:lstStyle/>
          <a:p>
            <a:r>
              <a:rPr lang="de-DE" dirty="0"/>
              <a:t>Verschiedene MachineLearning-Verfahren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Sebastian Knopf (68390)</a:t>
            </a:r>
          </a:p>
        </p:txBody>
      </p:sp>
    </p:spTree>
    <p:extLst>
      <p:ext uri="{BB962C8B-B14F-4D97-AF65-F5344CB8AC3E}">
        <p14:creationId xmlns:p14="http://schemas.microsoft.com/office/powerpoint/2010/main" val="427059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DEEDB9-FA4F-1295-A48B-A1890B16B0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Arbeitet ohne Trainingsdatensatz</a:t>
            </a:r>
          </a:p>
          <a:p>
            <a:pPr marL="285750" indent="-285750">
              <a:buFontTx/>
              <a:buChar char="-"/>
            </a:pPr>
            <a:r>
              <a:rPr lang="de-DE" dirty="0"/>
              <a:t>Kein gesondertes Modell erforderlich</a:t>
            </a:r>
          </a:p>
          <a:p>
            <a:pPr marL="285750" indent="-285750">
              <a:buFontTx/>
              <a:buChar char="-"/>
            </a:pPr>
            <a:r>
              <a:rPr lang="de-DE" b="1" dirty="0"/>
              <a:t>Agent</a:t>
            </a:r>
            <a:r>
              <a:rPr lang="de-DE" dirty="0"/>
              <a:t> durchläuft verschiedene </a:t>
            </a:r>
            <a:r>
              <a:rPr lang="de-DE" b="1" dirty="0"/>
              <a:t>Zustände</a:t>
            </a:r>
            <a:r>
              <a:rPr lang="de-DE" dirty="0"/>
              <a:t> innerhalb einer </a:t>
            </a:r>
            <a:r>
              <a:rPr lang="de-DE" b="1" dirty="0"/>
              <a:t>Umgebung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Für jeden Zustandsübergang erhält der Agent einen Gewinn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Unterwegs gilt es einen möglichst hohen Gewinn zu erhalten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Abbruchkriterium: Zeit oder definierter Zielzustand</a:t>
            </a:r>
          </a:p>
          <a:p>
            <a:pPr marL="285750" indent="-285750">
              <a:buFontTx/>
              <a:buChar char="-"/>
            </a:pPr>
            <a:r>
              <a:rPr lang="de-DE" dirty="0"/>
              <a:t>Trial-and-Error Verfahren mit mehreren </a:t>
            </a:r>
            <a:r>
              <a:rPr lang="de-DE" b="1" dirty="0"/>
              <a:t>Episoden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Training findet in einer </a:t>
            </a:r>
            <a:r>
              <a:rPr lang="de-DE" b="1" dirty="0"/>
              <a:t>Simulationsumgebung</a:t>
            </a:r>
            <a:r>
              <a:rPr lang="de-DE" dirty="0"/>
              <a:t> statt</a:t>
            </a:r>
          </a:p>
          <a:p>
            <a:pPr marL="537750" lvl="1" indent="-285750">
              <a:buFontTx/>
              <a:buChar char="-"/>
            </a:pPr>
            <a:r>
              <a:rPr lang="de-DE" dirty="0"/>
              <a:t>Ausreichende Anzahl an Episoden führt zu sichererem Verhalten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Kombinationen mit verschiedenen ML-Ansätzen (KNN, …) bekannt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85DB9E-F905-804F-B3ED-541CC2E3E3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Verschiedene MachineLearning-Verfahren</a:t>
            </a:r>
          </a:p>
          <a:p>
            <a:pPr lvl="1"/>
            <a:r>
              <a:rPr lang="de-DE" dirty="0"/>
              <a:t>Bestärkendes Lernen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C2E4710-B9FF-969D-82D6-D00FBCA100C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354B69-9336-4768-1A28-21D5BE63E7B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C8783C-54CB-DE02-DAC1-042A45FD4CA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7594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HKA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10.xml><?xml version="1.0" encoding="utf-8"?>
<a:theme xmlns:a="http://schemas.openxmlformats.org/drawingml/2006/main" name="IMM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11.xml><?xml version="1.0" encoding="utf-8"?>
<a:theme xmlns:a="http://schemas.openxmlformats.org/drawingml/2006/main" name="IMM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12.xml><?xml version="1.0" encoding="utf-8"?>
<a:theme xmlns:a="http://schemas.openxmlformats.org/drawingml/2006/main" name="IMM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13.xml><?xml version="1.0" encoding="utf-8"?>
<a:theme xmlns:a="http://schemas.openxmlformats.org/drawingml/2006/main" name="IWI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14.xml><?xml version="1.0" encoding="utf-8"?>
<a:theme xmlns:a="http://schemas.openxmlformats.org/drawingml/2006/main" name="IWI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15.xml><?xml version="1.0" encoding="utf-8"?>
<a:theme xmlns:a="http://schemas.openxmlformats.org/drawingml/2006/main" name="IWI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16.xml><?xml version="1.0" encoding="utf-8"?>
<a:theme xmlns:a="http://schemas.openxmlformats.org/drawingml/2006/main" name="MMT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17.xml><?xml version="1.0" encoding="utf-8"?>
<a:theme xmlns:a="http://schemas.openxmlformats.org/drawingml/2006/main" name="MMT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18.xml><?xml version="1.0" encoding="utf-8"?>
<a:theme xmlns:a="http://schemas.openxmlformats.org/drawingml/2006/main" name="MMT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19.xml><?xml version="1.0" encoding="utf-8"?>
<a:theme xmlns:a="http://schemas.openxmlformats.org/drawingml/2006/main" name="W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2.xml><?xml version="1.0" encoding="utf-8"?>
<a:theme xmlns:a="http://schemas.openxmlformats.org/drawingml/2006/main" name="HKA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20.xml><?xml version="1.0" encoding="utf-8"?>
<a:theme xmlns:a="http://schemas.openxmlformats.org/drawingml/2006/main" name="W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21.xml><?xml version="1.0" encoding="utf-8"?>
<a:theme xmlns:a="http://schemas.openxmlformats.org/drawingml/2006/main" name="W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2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KA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4.xml><?xml version="1.0" encoding="utf-8"?>
<a:theme xmlns:a="http://schemas.openxmlformats.org/drawingml/2006/main" name="AB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5.xml><?xml version="1.0" encoding="utf-8"?>
<a:theme xmlns:a="http://schemas.openxmlformats.org/drawingml/2006/main" name="AB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6.xml><?xml version="1.0" encoding="utf-8"?>
<a:theme xmlns:a="http://schemas.openxmlformats.org/drawingml/2006/main" name="AB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7.xml><?xml version="1.0" encoding="utf-8"?>
<a:theme xmlns:a="http://schemas.openxmlformats.org/drawingml/2006/main" name="EIT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8.xml><?xml version="1.0" encoding="utf-8"?>
<a:theme xmlns:a="http://schemas.openxmlformats.org/drawingml/2006/main" name="EIT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9.xml><?xml version="1.0" encoding="utf-8"?>
<a:theme xmlns:a="http://schemas.openxmlformats.org/drawingml/2006/main" name="EIT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 Cover</Template>
  <TotalTime>0</TotalTime>
  <Words>934</Words>
  <Application>Microsoft Office PowerPoint</Application>
  <PresentationFormat>Breitbild</PresentationFormat>
  <Paragraphs>227</Paragraphs>
  <Slides>26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21</vt:i4>
      </vt:variant>
      <vt:variant>
        <vt:lpstr>Folientitel</vt:lpstr>
      </vt:variant>
      <vt:variant>
        <vt:i4>26</vt:i4>
      </vt:variant>
    </vt:vector>
  </HeadingPairs>
  <TitlesOfParts>
    <vt:vector size="50" baseType="lpstr">
      <vt:lpstr>Calibri</vt:lpstr>
      <vt:lpstr>Arial</vt:lpstr>
      <vt:lpstr>Calibri Bold</vt:lpstr>
      <vt:lpstr>HKA_Präsentation // Cover</vt:lpstr>
      <vt:lpstr>HKA_Präsentation // Inhalt</vt:lpstr>
      <vt:lpstr>HKA_Präsentation // ENDE</vt:lpstr>
      <vt:lpstr>AB_Präsentation // Cover</vt:lpstr>
      <vt:lpstr>AB_Präsentation // Inhalt</vt:lpstr>
      <vt:lpstr>AB_Präsentation // ENDE</vt:lpstr>
      <vt:lpstr>EIT_Präsentation // Cover</vt:lpstr>
      <vt:lpstr>EIT_Präsentation // Inhalt</vt:lpstr>
      <vt:lpstr>EIT_Präsentation // ENDE</vt:lpstr>
      <vt:lpstr>IMM_Präsentation // Cover</vt:lpstr>
      <vt:lpstr>IMM_Präsentation // Inhalt</vt:lpstr>
      <vt:lpstr>IMM_Präsentation // ENDE</vt:lpstr>
      <vt:lpstr>IWI_Präsentation // Cover</vt:lpstr>
      <vt:lpstr>IWI_Präsentation // Inhalt</vt:lpstr>
      <vt:lpstr>IWI_Präsentation // ENDE</vt:lpstr>
      <vt:lpstr>MMT_Präsentation // Cover</vt:lpstr>
      <vt:lpstr>MMT_Präsentation // Inhalt</vt:lpstr>
      <vt:lpstr>MMT_Präsentation // ENDE</vt:lpstr>
      <vt:lpstr>W_Präsentation // Cover</vt:lpstr>
      <vt:lpstr>W_Präsentation // Inhalt</vt:lpstr>
      <vt:lpstr>W_Präsentation // ENDE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Verena Thaller</dc:creator>
  <cp:keywords/>
  <dc:description/>
  <cp:lastModifiedBy>Sebastian Knopf</cp:lastModifiedBy>
  <cp:revision>284</cp:revision>
  <cp:lastPrinted>2020-09-16T09:23:03Z</cp:lastPrinted>
  <dcterms:created xsi:type="dcterms:W3CDTF">2020-05-26T08:20:17Z</dcterms:created>
  <dcterms:modified xsi:type="dcterms:W3CDTF">2023-02-23T10:35:46Z</dcterms:modified>
  <cp:category/>
</cp:coreProperties>
</file>